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media/image6.jpeg" ContentType="image/jpeg"/>
  <Override PartName="/ppt/media/media1.mov"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3004800" cy="9753600"/>
  <p:notesSz cx="6858000" cy="9144000"/>
  <p:defaultTextStyle>
    <a:lvl1pPr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1pPr>
    <a:lvl2pPr indent="2286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2pPr>
    <a:lvl3pPr indent="4572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3pPr>
    <a:lvl4pPr indent="6858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4pPr>
    <a:lvl5pPr indent="9144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5pPr>
    <a:lvl6pPr indent="11430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6pPr>
    <a:lvl7pPr indent="13716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7pPr>
    <a:lvl8pPr indent="16002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8pPr>
    <a:lvl9pPr indent="1828800" algn="ctr" defTabSz="584200">
      <a:lnSpc>
        <a:spcPct val="120000"/>
      </a:lnSpc>
      <a:defRPr sz="32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tcStyle>
    </a:wholeTbl>
    <a:band2H>
      <a:tcTxStyle b="def" i="def"/>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tcStyle>
    </a:firstRow>
  </a:tblStyle>
  <a:tblStyle styleId="{C7B018BB-80A7-4F77-B60F-C8B233D01FF8}" styleName="">
    <a:tblBg/>
    <a:wholeTbl>
      <a:tcTxStyle b="off" i="off">
        <a:fontRef idx="minor">
          <a:srgbClr val="162732">
            <a:alpha val="80000"/>
          </a:srgbClr>
        </a:fontRef>
        <a:srgbClr val="162732">
          <a:alpha val="80000"/>
        </a:srgb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0CFCA">
              <a:alpha val="75000"/>
            </a:srgbClr>
          </a:solidFill>
        </a:fill>
      </a:tcStyle>
    </a:band2H>
    <a:firstCol>
      <a:tcTxStyle b="off" i="off">
        <a:fontRef idx="minor">
          <a:srgbClr val="162732">
            <a:alpha val="80000"/>
          </a:srgbClr>
        </a:fontRef>
        <a:srgbClr val="162732">
          <a:alpha val="80000"/>
        </a:srgbClr>
      </a:tcTxStyle>
      <a:tcStyle>
        <a:tcBdr>
          <a:left>
            <a:ln w="12700" cap="flat">
              <a:solidFill>
                <a:srgbClr val="162732"/>
              </a:solidFill>
              <a:prstDash val="solid"/>
              <a:miter lim="400000"/>
            </a:ln>
          </a:left>
          <a:right>
            <a:ln w="25400" cap="flat">
              <a:solidFill>
                <a:srgbClr val="16273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rgbClr val="162732"/>
              </a:solidFill>
              <a:prstDash val="solid"/>
              <a:miter lim="400000"/>
            </a:ln>
          </a:top>
          <a:bottom>
            <a:ln w="12700" cap="flat">
              <a:solidFill>
                <a:srgbClr val="162732"/>
              </a:solidFill>
              <a:prstDash val="solid"/>
              <a:miter lim="400000"/>
            </a:ln>
          </a:bottom>
          <a:insideH>
            <a:ln w="12700" cap="flat">
              <a:solidFill>
                <a:srgbClr val="EDEADB"/>
              </a:solidFill>
              <a:prstDash val="solid"/>
              <a:miter lim="400000"/>
            </a:ln>
          </a:insideH>
          <a:insideV>
            <a:ln w="12700" cap="flat">
              <a:noFill/>
              <a:miter lim="400000"/>
            </a:ln>
          </a:insideV>
        </a:tcBdr>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rgbClr val="162732"/>
              </a:solidFill>
              <a:prstDash val="solid"/>
              <a:miter lim="400000"/>
            </a:ln>
          </a:top>
          <a:bottom>
            <a:ln w="25400" cap="flat">
              <a:solidFill>
                <a:srgbClr val="162732"/>
              </a:solidFill>
              <a:prstDash val="solid"/>
              <a:miter lim="400000"/>
            </a:ln>
          </a:bottom>
          <a:insideH>
            <a:ln w="12700" cap="flat">
              <a:solidFill>
                <a:srgbClr val="DFDBD1"/>
              </a:solidFill>
              <a:prstDash val="solid"/>
              <a:miter lim="400000"/>
            </a:ln>
          </a:insideH>
          <a:insideV>
            <a:ln w="12700" cap="flat">
              <a:noFill/>
              <a:miter lim="400000"/>
            </a:ln>
          </a:insideV>
        </a:tcBdr>
      </a:tcStyle>
    </a:firstRow>
  </a:tblStyle>
  <a:tblStyle styleId="{EEE7283C-3CF3-47DC-8721-378D4A62B228}" styleName="">
    <a:tblBg/>
    <a:wholeTbl>
      <a:tcTxStyle b="off" i="off">
        <a:fontRef idx="minor">
          <a:srgbClr val="4F5C3F"/>
        </a:fontRef>
        <a:srgbClr val="4F5C3F"/>
      </a:tcTxStyle>
      <a:tcStyle>
        <a:tcBdr>
          <a:left>
            <a:ln w="12700" cap="flat">
              <a:solidFill>
                <a:srgbClr val="595C35"/>
              </a:solidFill>
              <a:custDash>
                <a:ds d="200000" sp="200000"/>
              </a:custDash>
              <a:miter lim="400000"/>
            </a:ln>
          </a:left>
          <a:right>
            <a:ln w="12700" cap="flat">
              <a:solidFill>
                <a:srgbClr val="595C35"/>
              </a:solidFill>
              <a:custDash>
                <a:ds d="200000" sp="200000"/>
              </a:custDash>
              <a:miter lim="400000"/>
            </a:ln>
          </a:right>
          <a:top>
            <a:ln w="12700" cap="flat">
              <a:solidFill>
                <a:srgbClr val="595C35"/>
              </a:solidFill>
              <a:custDash>
                <a:ds d="200000" sp="200000"/>
              </a:custDash>
              <a:miter lim="400000"/>
            </a:ln>
          </a:top>
          <a:bottom>
            <a:ln w="12700" cap="flat">
              <a:solidFill>
                <a:srgbClr val="595C35"/>
              </a:solidFill>
              <a:custDash>
                <a:ds d="200000" sp="200000"/>
              </a:custDash>
              <a:miter lim="400000"/>
            </a:ln>
          </a:bottom>
          <a:insideH>
            <a:ln w="12700" cap="flat">
              <a:solidFill>
                <a:srgbClr val="595C35"/>
              </a:solidFill>
              <a:custDash>
                <a:ds d="200000" sp="200000"/>
              </a:custDash>
              <a:miter lim="400000"/>
            </a:ln>
          </a:insideH>
          <a:insideV>
            <a:ln w="12700" cap="flat">
              <a:solidFill>
                <a:srgbClr val="595C35"/>
              </a:solidFill>
              <a:custDash>
                <a:ds d="200000" sp="200000"/>
              </a:custDash>
              <a:miter lim="400000"/>
            </a:ln>
          </a:insideV>
        </a:tcBdr>
        <a:fill>
          <a:noFill/>
        </a:fill>
      </a:tcStyle>
    </a:wholeTbl>
    <a:band2H>
      <a:tcTxStyle b="def" i="def"/>
      <a:tcStyle>
        <a:tcBdr/>
        <a:fill>
          <a:solidFill>
            <a:srgbClr val="DDD9AC">
              <a:alpha val="70000"/>
            </a:srgbClr>
          </a:solidFill>
        </a:fill>
      </a:tcStyle>
    </a:band2H>
    <a:firstCol>
      <a:tcTxStyle b="off" i="off">
        <a:fontRef idx="minor">
          <a:srgbClr val="4F5C3F"/>
        </a:fontRef>
        <a:srgbClr val="4F5C3F"/>
      </a:tcTxStyle>
      <a:tcStyle>
        <a:tcBdr>
          <a:left>
            <a:ln w="12700" cap="flat">
              <a:solidFill>
                <a:srgbClr val="162732"/>
              </a:solidFill>
              <a:prstDash val="solid"/>
              <a:miter lim="400000"/>
            </a:ln>
          </a:left>
          <a:right>
            <a:ln w="12700" cap="flat">
              <a:solidFill>
                <a:srgbClr val="595C35"/>
              </a:solidFill>
              <a:custDash>
                <a:ds d="200000" sp="200000"/>
              </a:custDash>
              <a:miter lim="400000"/>
            </a:ln>
          </a:right>
          <a:top>
            <a:ln w="12700" cap="flat">
              <a:solidFill>
                <a:srgbClr val="595C35"/>
              </a:solidFill>
              <a:custDash>
                <a:ds d="200000" sp="200000"/>
              </a:custDash>
              <a:miter lim="400000"/>
            </a:ln>
          </a:top>
          <a:bottom>
            <a:ln w="12700" cap="flat">
              <a:solidFill>
                <a:srgbClr val="595C35"/>
              </a:solidFill>
              <a:custDash>
                <a:ds d="200000" sp="200000"/>
              </a:custDash>
              <a:miter lim="400000"/>
            </a:ln>
          </a:bottom>
          <a:insideH>
            <a:ln w="12700" cap="flat">
              <a:solidFill>
                <a:srgbClr val="595C35"/>
              </a:solidFill>
              <a:custDash>
                <a:ds d="200000" sp="200000"/>
              </a:custDash>
              <a:miter lim="400000"/>
            </a:ln>
          </a:insideH>
          <a:insideV>
            <a:ln w="12700" cap="flat">
              <a:solidFill>
                <a:srgbClr val="595C35"/>
              </a:solidFill>
              <a:custDash>
                <a:ds d="200000" sp="200000"/>
              </a:custDash>
              <a:miter lim="400000"/>
            </a:ln>
          </a:insideV>
        </a:tcBdr>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rgbClr val="595C35"/>
              </a:solidFill>
              <a:prstDash val="solid"/>
              <a:miter lim="400000"/>
            </a:ln>
          </a:top>
          <a:bottom>
            <a:ln w="12700" cap="flat">
              <a:solidFill>
                <a:srgbClr val="162732"/>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rgbClr val="162732"/>
              </a:solidFill>
              <a:prstDash val="solid"/>
              <a:miter lim="400000"/>
            </a:ln>
          </a:top>
          <a:bottom>
            <a:ln w="25400" cap="flat">
              <a:solidFill>
                <a:srgbClr val="595C35"/>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b="def" i="def"/>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b="def" i="def"/>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rgbClr val="828852"/>
              </a:solidFill>
              <a:custDash>
                <a:ds d="200000" sp="200000"/>
              </a:custDash>
              <a:miter lim="400000"/>
            </a:ln>
          </a:top>
          <a:bottom>
            <a:ln w="12700" cap="flat">
              <a:solidFill>
                <a:srgbClr val="828852"/>
              </a:solidFill>
              <a:custDash>
                <a:ds d="200000" sp="200000"/>
              </a:custDash>
              <a:miter lim="400000"/>
            </a:ln>
          </a:bottom>
          <a:insideH>
            <a:ln w="12700" cap="flat">
              <a:solidFill>
                <a:srgbClr val="828852"/>
              </a:solidFill>
              <a:custDash>
                <a:ds d="200000" sp="200000"/>
              </a:custDash>
              <a:miter lim="400000"/>
            </a:ln>
          </a:insideH>
          <a:insideV>
            <a:ln w="12700" cap="flat">
              <a:noFill/>
              <a:miter lim="400000"/>
            </a:ln>
          </a:insideV>
        </a:tcBdr>
        <a:fill>
          <a:noFill/>
        </a:fill>
      </a:tcStyle>
    </a:wholeTbl>
    <a:band2H>
      <a:tcTxStyle b="def" i="def"/>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rgbClr val="828852"/>
              </a:solidFill>
              <a:prstDash val="solid"/>
              <a:miter lim="400000"/>
            </a:ln>
          </a:right>
          <a:top>
            <a:ln w="12700" cap="flat">
              <a:solidFill>
                <a:srgbClr val="828852">
                  <a:alpha val="60000"/>
                </a:srgbClr>
              </a:solidFill>
              <a:custDash>
                <a:ds d="200000" sp="200000"/>
              </a:custDash>
              <a:miter lim="400000"/>
            </a:ln>
          </a:top>
          <a:bottom>
            <a:ln w="12700" cap="flat">
              <a:solidFill>
                <a:srgbClr val="828852">
                  <a:alpha val="60000"/>
                </a:srgbClr>
              </a:solidFill>
              <a:custDash>
                <a:ds d="200000" sp="200000"/>
              </a:custDash>
              <a:miter lim="400000"/>
            </a:ln>
          </a:bottom>
          <a:insideH>
            <a:ln w="12700" cap="flat">
              <a:solidFill>
                <a:srgbClr val="828852">
                  <a:alpha val="60000"/>
                </a:srgb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828852"/>
              </a:solidFill>
              <a:prstDash val="solid"/>
              <a:miter lim="400000"/>
            </a:ln>
          </a:top>
          <a:bottom>
            <a:ln w="12700" cap="flat">
              <a:noFill/>
              <a:miter lim="400000"/>
            </a:ln>
          </a:bottom>
          <a:insideH>
            <a:ln w="12700" cap="flat">
              <a:solidFill>
                <a:srgbClr val="828852">
                  <a:alpha val="60000"/>
                </a:srgb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rgbClr val="828852"/>
              </a:solidFill>
              <a:prstDash val="solid"/>
              <a:miter lim="400000"/>
            </a:ln>
          </a:bottom>
          <a:insideH>
            <a:ln w="12700" cap="flat">
              <a:solidFill>
                <a:srgbClr val="828852">
                  <a:alpha val="60000"/>
                </a:srgb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p:nvPr>
            <p:ph type="sldImg"/>
          </p:nvPr>
        </p:nvSpPr>
        <p:spPr>
          <a:xfrm>
            <a:off x="1143000" y="685800"/>
            <a:ext cx="4572000" cy="3429000"/>
          </a:xfrm>
          <a:prstGeom prst="rect">
            <a:avLst/>
          </a:prstGeom>
        </p:spPr>
        <p:txBody>
          <a:bodyPr/>
          <a:lstStyle/>
          <a:p>
            <a:pPr lvl="0"/>
          </a:p>
        </p:txBody>
      </p:sp>
      <p:sp>
        <p:nvSpPr>
          <p:cNvPr id="31" name="Shape 3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 name="Shape 5"/>
          <p:cNvSpPr/>
          <p:nvPr>
            <p:ph type="title"/>
          </p:nvPr>
        </p:nvSpPr>
        <p:spPr>
          <a:xfrm>
            <a:off x="825500" y="3048000"/>
            <a:ext cx="11353800" cy="2273300"/>
          </a:xfrm>
          <a:prstGeom prst="rect">
            <a:avLst/>
          </a:prstGeom>
          <a:effectLst>
            <a:outerShdw sx="100000" sy="100000" kx="0" ky="0" algn="b" rotWithShape="0" blurRad="25400" dist="12700" dir="5400000">
              <a:srgbClr val="FFFFFF"/>
            </a:outerShdw>
          </a:effectLst>
        </p:spPr>
        <p:txBody>
          <a:bodyPr anchor="b"/>
          <a:lstStyle>
            <a:lvl1pPr>
              <a:defRPr>
                <a:solidFill>
                  <a:srgbClr val="4F5C3F">
                    <a:alpha val="69000"/>
                  </a:srgbClr>
                </a:solidFill>
                <a:effectLst>
                  <a:outerShdw sx="100000" sy="100000" kx="0" ky="0" algn="b" rotWithShape="0" blurRad="25400" dist="12700" dir="16200000">
                    <a:srgbClr val="3A3A3A">
                      <a:alpha val="35000"/>
                    </a:srgbClr>
                  </a:outerShdw>
                </a:effectLst>
              </a:defRPr>
            </a:lvl1pPr>
          </a:lstStyle>
          <a:p>
            <a:pPr lvl="0">
              <a:defRPr cap="none" spc="0" sz="1800">
                <a:solidFill>
                  <a:srgbClr val="000000"/>
                </a:solidFill>
                <a:effectLst/>
              </a:defRPr>
            </a:pPr>
            <a:r>
              <a:rPr cap="all" spc="320" sz="6400">
                <a:solidFill>
                  <a:srgbClr val="4F5C3F">
                    <a:alpha val="69000"/>
                  </a:srgbClr>
                </a:solidFill>
                <a:effectLst>
                  <a:outerShdw sx="100000" sy="100000" kx="0" ky="0" algn="b" rotWithShape="0" blurRad="25400" dist="12700" dir="16200000">
                    <a:srgbClr val="3A3A3A">
                      <a:alpha val="35000"/>
                    </a:srgbClr>
                  </a:outerShdw>
                </a:effectLst>
              </a:rPr>
              <a:t>Title Text</a:t>
            </a:r>
          </a:p>
        </p:txBody>
      </p:sp>
      <p:sp>
        <p:nvSpPr>
          <p:cNvPr id="6" name="Shape 6"/>
          <p:cNvSpPr/>
          <p:nvPr>
            <p:ph type="body" idx="1"/>
          </p:nvPr>
        </p:nvSpPr>
        <p:spPr>
          <a:xfrm>
            <a:off x="825500" y="5308600"/>
            <a:ext cx="11353800" cy="1295400"/>
          </a:xfrm>
          <a:prstGeom prst="rect">
            <a:avLst/>
          </a:prstGeom>
        </p:spPr>
        <p:txBody>
          <a:bodyPr anchor="t"/>
          <a:lstStyle>
            <a:lvl1pPr marL="0" indent="0" algn="ctr">
              <a:spcBef>
                <a:spcPts val="0"/>
              </a:spcBef>
              <a:buSzTx/>
              <a:buFontTx/>
              <a:buNone/>
              <a:defRPr i="1" sz="3200"/>
            </a:lvl1pPr>
            <a:lvl2pPr marL="0" indent="228600" algn="ctr">
              <a:spcBef>
                <a:spcPts val="0"/>
              </a:spcBef>
              <a:buSzTx/>
              <a:buFontTx/>
              <a:buNone/>
              <a:defRPr i="1" sz="3200"/>
            </a:lvl2pPr>
            <a:lvl3pPr marL="0" indent="457200" algn="ctr">
              <a:spcBef>
                <a:spcPts val="0"/>
              </a:spcBef>
              <a:buSzTx/>
              <a:buFontTx/>
              <a:buNone/>
              <a:defRPr i="1" sz="3200"/>
            </a:lvl3pPr>
            <a:lvl4pPr marL="0" indent="685800" algn="ctr">
              <a:spcBef>
                <a:spcPts val="0"/>
              </a:spcBef>
              <a:buSzTx/>
              <a:buFontTx/>
              <a:buNone/>
              <a:defRPr i="1" sz="3200"/>
            </a:lvl4pPr>
            <a:lvl5pPr marL="0" indent="914400" algn="ctr">
              <a:spcBef>
                <a:spcPts val="0"/>
              </a:spcBef>
              <a:buSzTx/>
              <a:buFontTx/>
              <a:buNone/>
              <a:defRPr i="1" sz="3200"/>
            </a:lvl5pPr>
          </a:lstStyle>
          <a:p>
            <a:pPr lvl="0">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One</a:t>
            </a:r>
            <a:endParaRPr i="1" sz="3200">
              <a:solidFill>
                <a:srgbClr val="4F5C3F"/>
              </a:solidFill>
              <a:effectLst>
                <a:outerShdw sx="100000" sy="100000" kx="0" ky="0" algn="b" rotWithShape="0" blurRad="25400" dist="12700" dir="0">
                  <a:srgbClr val="FFFFFF">
                    <a:alpha val="45000"/>
                  </a:srgbClr>
                </a:outerShdw>
              </a:effectLst>
            </a:endParaRPr>
          </a:p>
          <a:p>
            <a:pPr lvl="1">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Two</a:t>
            </a:r>
            <a:endParaRPr i="1" sz="3200">
              <a:solidFill>
                <a:srgbClr val="4F5C3F"/>
              </a:solidFill>
              <a:effectLst>
                <a:outerShdw sx="100000" sy="100000" kx="0" ky="0" algn="b" rotWithShape="0" blurRad="25400" dist="12700" dir="0">
                  <a:srgbClr val="FFFFFF">
                    <a:alpha val="45000"/>
                  </a:srgbClr>
                </a:outerShdw>
              </a:effectLst>
            </a:endParaRPr>
          </a:p>
          <a:p>
            <a:pPr lvl="2">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Three</a:t>
            </a:r>
            <a:endParaRPr i="1" sz="3200">
              <a:solidFill>
                <a:srgbClr val="4F5C3F"/>
              </a:solidFill>
              <a:effectLst>
                <a:outerShdw sx="100000" sy="100000" kx="0" ky="0" algn="b" rotWithShape="0" blurRad="25400" dist="12700" dir="0">
                  <a:srgbClr val="FFFFFF">
                    <a:alpha val="45000"/>
                  </a:srgbClr>
                </a:outerShdw>
              </a:effectLst>
            </a:endParaRPr>
          </a:p>
          <a:p>
            <a:pPr lvl="3">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Four</a:t>
            </a:r>
            <a:endParaRPr i="1" sz="3200">
              <a:solidFill>
                <a:srgbClr val="4F5C3F"/>
              </a:solidFill>
              <a:effectLst>
                <a:outerShdw sx="100000" sy="100000" kx="0" ky="0" algn="b" rotWithShape="0" blurRad="25400" dist="12700" dir="0">
                  <a:srgbClr val="FFFFFF">
                    <a:alpha val="45000"/>
                  </a:srgbClr>
                </a:outerShdw>
              </a:effectLst>
            </a:endParaRPr>
          </a:p>
          <a:p>
            <a:pPr lvl="4">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 name="Shape 8"/>
          <p:cNvSpPr/>
          <p:nvPr>
            <p:ph type="title"/>
          </p:nvPr>
        </p:nvSpPr>
        <p:spPr>
          <a:xfrm>
            <a:off x="825500" y="7137400"/>
            <a:ext cx="11353800" cy="1181100"/>
          </a:xfrm>
          <a:prstGeom prst="rect">
            <a:avLst/>
          </a:prstGeom>
        </p:spPr>
        <p:txBody>
          <a:bodyPr anchor="b"/>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Title Text</a:t>
            </a:r>
          </a:p>
        </p:txBody>
      </p:sp>
      <p:sp>
        <p:nvSpPr>
          <p:cNvPr id="9" name="Shape 9"/>
          <p:cNvSpPr/>
          <p:nvPr>
            <p:ph type="body" idx="1"/>
          </p:nvPr>
        </p:nvSpPr>
        <p:spPr>
          <a:xfrm>
            <a:off x="825500" y="8305800"/>
            <a:ext cx="11353800" cy="889000"/>
          </a:xfrm>
          <a:prstGeom prst="rect">
            <a:avLst/>
          </a:prstGeom>
        </p:spPr>
        <p:txBody>
          <a:bodyPr anchor="t"/>
          <a:lstStyle>
            <a:lvl1pPr marL="0" indent="0" algn="ctr">
              <a:spcBef>
                <a:spcPts val="0"/>
              </a:spcBef>
              <a:buSzTx/>
              <a:buFontTx/>
              <a:buNone/>
              <a:defRPr i="1" sz="4300">
                <a:solidFill>
                  <a:srgbClr val="F6E0AB"/>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1pPr>
            <a:lvl2pPr marL="0" indent="228600" algn="ctr">
              <a:spcBef>
                <a:spcPts val="0"/>
              </a:spcBef>
              <a:buSzTx/>
              <a:buFontTx/>
              <a:buNone/>
              <a:defRPr i="1" sz="4300">
                <a:solidFill>
                  <a:srgbClr val="F6E0AB"/>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2pPr>
            <a:lvl3pPr marL="0" indent="457200" algn="ctr">
              <a:spcBef>
                <a:spcPts val="0"/>
              </a:spcBef>
              <a:buSzTx/>
              <a:buFontTx/>
              <a:buNone/>
              <a:defRPr i="1" sz="4300">
                <a:solidFill>
                  <a:srgbClr val="F6E0AB"/>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3pPr>
            <a:lvl4pPr marL="0" indent="685800" algn="ctr">
              <a:spcBef>
                <a:spcPts val="0"/>
              </a:spcBef>
              <a:buSzTx/>
              <a:buFontTx/>
              <a:buNone/>
              <a:defRPr i="1" sz="4300">
                <a:solidFill>
                  <a:srgbClr val="F6E0AB"/>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4pPr>
            <a:lvl5pPr marL="0" indent="914400" algn="ctr">
              <a:spcBef>
                <a:spcPts val="0"/>
              </a:spcBef>
              <a:buSzTx/>
              <a:buFontTx/>
              <a:buNone/>
              <a:defRPr i="1" sz="4300">
                <a:solidFill>
                  <a:srgbClr val="F6E0AB"/>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5pPr>
          </a:lstStyle>
          <a:p>
            <a:pPr lvl="0">
              <a:defRPr i="0" sz="1800">
                <a:solidFill>
                  <a:srgbClr val="000000"/>
                </a:solidFill>
                <a:effectLst/>
              </a:defRPr>
            </a:pPr>
            <a:r>
              <a:rPr i="1" sz="4300">
                <a:solidFill>
                  <a:srgbClr val="F6E0AB"/>
                </a:solidFill>
                <a:effectLst>
                  <a:outerShdw sx="100000" sy="100000" kx="0" ky="0" algn="b" rotWithShape="0" blurRad="12700" dist="25400" dir="16200000">
                    <a:srgbClr val="000000">
                      <a:alpha val="30000"/>
                    </a:srgbClr>
                  </a:outerShdw>
                </a:effectLst>
              </a:rPr>
              <a:t>Body Level One</a:t>
            </a:r>
            <a:endParaRPr i="1" sz="4300">
              <a:solidFill>
                <a:srgbClr val="F6E0AB"/>
              </a:solidFill>
              <a:effectLst>
                <a:outerShdw sx="100000" sy="100000" kx="0" ky="0" algn="b" rotWithShape="0" blurRad="12700" dist="25400" dir="16200000">
                  <a:srgbClr val="000000">
                    <a:alpha val="30000"/>
                  </a:srgbClr>
                </a:outerShdw>
              </a:effectLst>
            </a:endParaRPr>
          </a:p>
          <a:p>
            <a:pPr lvl="1">
              <a:defRPr i="0" sz="1800">
                <a:solidFill>
                  <a:srgbClr val="000000"/>
                </a:solidFill>
                <a:effectLst/>
              </a:defRPr>
            </a:pPr>
            <a:r>
              <a:rPr i="1" sz="4300">
                <a:solidFill>
                  <a:srgbClr val="F6E0AB"/>
                </a:solidFill>
                <a:effectLst>
                  <a:outerShdw sx="100000" sy="100000" kx="0" ky="0" algn="b" rotWithShape="0" blurRad="12700" dist="25400" dir="16200000">
                    <a:srgbClr val="000000">
                      <a:alpha val="30000"/>
                    </a:srgbClr>
                  </a:outerShdw>
                </a:effectLst>
              </a:rPr>
              <a:t>Body Level Two</a:t>
            </a:r>
            <a:endParaRPr i="1" sz="4300">
              <a:solidFill>
                <a:srgbClr val="F6E0AB"/>
              </a:solidFill>
              <a:effectLst>
                <a:outerShdw sx="100000" sy="100000" kx="0" ky="0" algn="b" rotWithShape="0" blurRad="12700" dist="25400" dir="16200000">
                  <a:srgbClr val="000000">
                    <a:alpha val="30000"/>
                  </a:srgbClr>
                </a:outerShdw>
              </a:effectLst>
            </a:endParaRPr>
          </a:p>
          <a:p>
            <a:pPr lvl="2">
              <a:defRPr i="0" sz="1800">
                <a:solidFill>
                  <a:srgbClr val="000000"/>
                </a:solidFill>
                <a:effectLst/>
              </a:defRPr>
            </a:pPr>
            <a:r>
              <a:rPr i="1" sz="4300">
                <a:solidFill>
                  <a:srgbClr val="F6E0AB"/>
                </a:solidFill>
                <a:effectLst>
                  <a:outerShdw sx="100000" sy="100000" kx="0" ky="0" algn="b" rotWithShape="0" blurRad="12700" dist="25400" dir="16200000">
                    <a:srgbClr val="000000">
                      <a:alpha val="30000"/>
                    </a:srgbClr>
                  </a:outerShdw>
                </a:effectLst>
              </a:rPr>
              <a:t>Body Level Three</a:t>
            </a:r>
            <a:endParaRPr i="1" sz="4300">
              <a:solidFill>
                <a:srgbClr val="F6E0AB"/>
              </a:solidFill>
              <a:effectLst>
                <a:outerShdw sx="100000" sy="100000" kx="0" ky="0" algn="b" rotWithShape="0" blurRad="12700" dist="25400" dir="16200000">
                  <a:srgbClr val="000000">
                    <a:alpha val="30000"/>
                  </a:srgbClr>
                </a:outerShdw>
              </a:effectLst>
            </a:endParaRPr>
          </a:p>
          <a:p>
            <a:pPr lvl="3">
              <a:defRPr i="0" sz="1800">
                <a:solidFill>
                  <a:srgbClr val="000000"/>
                </a:solidFill>
                <a:effectLst/>
              </a:defRPr>
            </a:pPr>
            <a:r>
              <a:rPr i="1" sz="4300">
                <a:solidFill>
                  <a:srgbClr val="F6E0AB"/>
                </a:solidFill>
                <a:effectLst>
                  <a:outerShdw sx="100000" sy="100000" kx="0" ky="0" algn="b" rotWithShape="0" blurRad="12700" dist="25400" dir="16200000">
                    <a:srgbClr val="000000">
                      <a:alpha val="30000"/>
                    </a:srgbClr>
                  </a:outerShdw>
                </a:effectLst>
              </a:rPr>
              <a:t>Body Level Four</a:t>
            </a:r>
            <a:endParaRPr i="1" sz="4300">
              <a:solidFill>
                <a:srgbClr val="F6E0AB"/>
              </a:solidFill>
              <a:effectLst>
                <a:outerShdw sx="100000" sy="100000" kx="0" ky="0" algn="b" rotWithShape="0" blurRad="12700" dist="25400" dir="16200000">
                  <a:srgbClr val="000000">
                    <a:alpha val="30000"/>
                  </a:srgbClr>
                </a:outerShdw>
              </a:effectLst>
            </a:endParaRPr>
          </a:p>
          <a:p>
            <a:pPr lvl="4">
              <a:defRPr i="0" sz="1800">
                <a:solidFill>
                  <a:srgbClr val="000000"/>
                </a:solidFill>
                <a:effectLst/>
              </a:defRPr>
            </a:pPr>
            <a:r>
              <a:rPr i="1" sz="4300">
                <a:solidFill>
                  <a:srgbClr val="F6E0AB"/>
                </a:solidFill>
                <a:effectLst>
                  <a:outerShdw sx="100000" sy="100000" kx="0" ky="0" algn="b" rotWithShape="0" blurRad="12700" dist="25400" dir="16200000">
                    <a:srgbClr val="000000">
                      <a:alpha val="30000"/>
                    </a:srgbClr>
                  </a:outerShdw>
                </a:effectLst>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825500" y="3733800"/>
            <a:ext cx="11353800" cy="2273300"/>
          </a:xfrm>
          <a:prstGeom prst="rect">
            <a:avLst/>
          </a:prstGeom>
          <a:effectLst>
            <a:outerShdw sx="100000" sy="100000" kx="0" ky="0" algn="b" rotWithShape="0" blurRad="25400" dist="12700" dir="5400000">
              <a:srgbClr val="FFFFFF"/>
            </a:outerShdw>
          </a:effectLst>
        </p:spPr>
        <p:txBody>
          <a:bodyPr/>
          <a:lstStyle>
            <a:lvl1pPr>
              <a:defRPr>
                <a:solidFill>
                  <a:srgbClr val="4F5C3F">
                    <a:alpha val="69000"/>
                  </a:srgbClr>
                </a:solidFill>
                <a:effectLst>
                  <a:outerShdw sx="100000" sy="100000" kx="0" ky="0" algn="b" rotWithShape="0" blurRad="25400" dist="12700" dir="16200000">
                    <a:srgbClr val="3A3A3A">
                      <a:alpha val="35000"/>
                    </a:srgbClr>
                  </a:outerShdw>
                </a:effectLst>
              </a:defRPr>
            </a:lvl1pPr>
          </a:lstStyle>
          <a:p>
            <a:pPr lvl="0">
              <a:defRPr cap="none" spc="0" sz="1800">
                <a:solidFill>
                  <a:srgbClr val="000000"/>
                </a:solidFill>
                <a:effectLst/>
              </a:defRPr>
            </a:pPr>
            <a:r>
              <a:rPr cap="all" spc="320" sz="6400">
                <a:solidFill>
                  <a:srgbClr val="4F5C3F">
                    <a:alpha val="69000"/>
                  </a:srgbClr>
                </a:solidFill>
                <a:effectLst>
                  <a:outerShdw sx="100000" sy="100000" kx="0" ky="0" algn="b" rotWithShape="0" blurRad="25400" dist="12700" dir="16200000">
                    <a:srgbClr val="3A3A3A">
                      <a:alpha val="35000"/>
                    </a:srgbClr>
                  </a:outerShdw>
                </a:effectLst>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Shape 13"/>
          <p:cNvSpPr/>
          <p:nvPr>
            <p:ph type="title"/>
          </p:nvPr>
        </p:nvSpPr>
        <p:spPr>
          <a:xfrm>
            <a:off x="304800" y="1778000"/>
            <a:ext cx="7327900" cy="3340100"/>
          </a:xfrm>
          <a:prstGeom prst="rect">
            <a:avLst/>
          </a:prstGeom>
          <a:effectLst>
            <a:outerShdw sx="100000" sy="100000" kx="0" ky="0" algn="b" rotWithShape="0" blurRad="25400" dist="12700" dir="5400000">
              <a:srgbClr val="FFFFFF"/>
            </a:outerShdw>
          </a:effectLst>
        </p:spPr>
        <p:txBody>
          <a:bodyPr anchor="b"/>
          <a:lstStyle>
            <a:lvl1pPr>
              <a:defRPr>
                <a:solidFill>
                  <a:srgbClr val="4F5C3F">
                    <a:alpha val="69000"/>
                  </a:srgbClr>
                </a:solidFill>
                <a:effectLst>
                  <a:outerShdw sx="100000" sy="100000" kx="0" ky="0" algn="b" rotWithShape="0" blurRad="25400" dist="12700" dir="16200000">
                    <a:srgbClr val="3A3A3A">
                      <a:alpha val="35000"/>
                    </a:srgbClr>
                  </a:outerShdw>
                </a:effectLst>
              </a:defRPr>
            </a:lvl1pPr>
          </a:lstStyle>
          <a:p>
            <a:pPr lvl="0">
              <a:defRPr cap="none" spc="0" sz="1800">
                <a:solidFill>
                  <a:srgbClr val="000000"/>
                </a:solidFill>
                <a:effectLst/>
              </a:defRPr>
            </a:pPr>
            <a:r>
              <a:rPr cap="all" spc="320" sz="6400">
                <a:solidFill>
                  <a:srgbClr val="4F5C3F">
                    <a:alpha val="69000"/>
                  </a:srgbClr>
                </a:solidFill>
                <a:effectLst>
                  <a:outerShdw sx="100000" sy="100000" kx="0" ky="0" algn="b" rotWithShape="0" blurRad="25400" dist="12700" dir="16200000">
                    <a:srgbClr val="3A3A3A">
                      <a:alpha val="35000"/>
                    </a:srgbClr>
                  </a:outerShdw>
                </a:effectLst>
              </a:rPr>
              <a:t>Title Text</a:t>
            </a:r>
          </a:p>
        </p:txBody>
      </p:sp>
      <p:sp>
        <p:nvSpPr>
          <p:cNvPr id="14" name="Shape 14"/>
          <p:cNvSpPr/>
          <p:nvPr>
            <p:ph type="body" idx="1"/>
          </p:nvPr>
        </p:nvSpPr>
        <p:spPr>
          <a:xfrm>
            <a:off x="304800" y="5168900"/>
            <a:ext cx="7327900" cy="2743200"/>
          </a:xfrm>
          <a:prstGeom prst="rect">
            <a:avLst/>
          </a:prstGeom>
        </p:spPr>
        <p:txBody>
          <a:bodyPr anchor="t"/>
          <a:lstStyle>
            <a:lvl1pPr marL="0" indent="0" algn="ctr">
              <a:spcBef>
                <a:spcPts val="0"/>
              </a:spcBef>
              <a:buSzTx/>
              <a:buFontTx/>
              <a:buNone/>
              <a:defRPr i="1" sz="3200"/>
            </a:lvl1pPr>
            <a:lvl2pPr marL="0" indent="228600" algn="ctr">
              <a:spcBef>
                <a:spcPts val="0"/>
              </a:spcBef>
              <a:buSzTx/>
              <a:buFontTx/>
              <a:buNone/>
              <a:defRPr i="1" sz="3200"/>
            </a:lvl2pPr>
            <a:lvl3pPr marL="0" indent="457200" algn="ctr">
              <a:spcBef>
                <a:spcPts val="0"/>
              </a:spcBef>
              <a:buSzTx/>
              <a:buFontTx/>
              <a:buNone/>
              <a:defRPr i="1" sz="3200"/>
            </a:lvl3pPr>
            <a:lvl4pPr marL="0" indent="685800" algn="ctr">
              <a:spcBef>
                <a:spcPts val="0"/>
              </a:spcBef>
              <a:buSzTx/>
              <a:buFontTx/>
              <a:buNone/>
              <a:defRPr i="1" sz="3200"/>
            </a:lvl4pPr>
            <a:lvl5pPr marL="0" indent="914400" algn="ctr">
              <a:spcBef>
                <a:spcPts val="0"/>
              </a:spcBef>
              <a:buSzTx/>
              <a:buFontTx/>
              <a:buNone/>
              <a:defRPr i="1" sz="3200"/>
            </a:lvl5pPr>
          </a:lstStyle>
          <a:p>
            <a:pPr lvl="0">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One</a:t>
            </a:r>
            <a:endParaRPr i="1" sz="3200">
              <a:solidFill>
                <a:srgbClr val="4F5C3F"/>
              </a:solidFill>
              <a:effectLst>
                <a:outerShdw sx="100000" sy="100000" kx="0" ky="0" algn="b" rotWithShape="0" blurRad="25400" dist="12700" dir="0">
                  <a:srgbClr val="FFFFFF">
                    <a:alpha val="45000"/>
                  </a:srgbClr>
                </a:outerShdw>
              </a:effectLst>
            </a:endParaRPr>
          </a:p>
          <a:p>
            <a:pPr lvl="1">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Two</a:t>
            </a:r>
            <a:endParaRPr i="1" sz="3200">
              <a:solidFill>
                <a:srgbClr val="4F5C3F"/>
              </a:solidFill>
              <a:effectLst>
                <a:outerShdw sx="100000" sy="100000" kx="0" ky="0" algn="b" rotWithShape="0" blurRad="25400" dist="12700" dir="0">
                  <a:srgbClr val="FFFFFF">
                    <a:alpha val="45000"/>
                  </a:srgbClr>
                </a:outerShdw>
              </a:effectLst>
            </a:endParaRPr>
          </a:p>
          <a:p>
            <a:pPr lvl="2">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Three</a:t>
            </a:r>
            <a:endParaRPr i="1" sz="3200">
              <a:solidFill>
                <a:srgbClr val="4F5C3F"/>
              </a:solidFill>
              <a:effectLst>
                <a:outerShdw sx="100000" sy="100000" kx="0" ky="0" algn="b" rotWithShape="0" blurRad="25400" dist="12700" dir="0">
                  <a:srgbClr val="FFFFFF">
                    <a:alpha val="45000"/>
                  </a:srgbClr>
                </a:outerShdw>
              </a:effectLst>
            </a:endParaRPr>
          </a:p>
          <a:p>
            <a:pPr lvl="3">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Four</a:t>
            </a:r>
            <a:endParaRPr i="1" sz="3200">
              <a:solidFill>
                <a:srgbClr val="4F5C3F"/>
              </a:solidFill>
              <a:effectLst>
                <a:outerShdw sx="100000" sy="100000" kx="0" ky="0" algn="b" rotWithShape="0" blurRad="25400" dist="12700" dir="0">
                  <a:srgbClr val="FFFFFF">
                    <a:alpha val="45000"/>
                  </a:srgbClr>
                </a:outerShdw>
              </a:effectLst>
            </a:endParaRPr>
          </a:p>
          <a:p>
            <a:pPr lvl="4">
              <a:defRPr i="0" sz="1800">
                <a:solidFill>
                  <a:srgbClr val="000000"/>
                </a:solidFill>
                <a:effectLst/>
              </a:defRPr>
            </a:pPr>
            <a:r>
              <a:rPr i="1" sz="3200">
                <a:solidFill>
                  <a:srgbClr val="4F5C3F"/>
                </a:solidFill>
                <a:effectLst>
                  <a:outerShdw sx="100000" sy="100000" kx="0" ky="0" algn="b" rotWithShape="0" blurRad="25400" dist="12700" dir="0">
                    <a:srgbClr val="FFFFFF">
                      <a:alpha val="45000"/>
                    </a:srgbClr>
                  </a:outerShdw>
                </a:effectLst>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Title Text</a:t>
            </a:r>
          </a:p>
        </p:txBody>
      </p:sp>
      <p:sp>
        <p:nvSpPr>
          <p:cNvPr id="19" name="Shape 19"/>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One</a:t>
            </a:r>
            <a:endParaRPr sz="3600">
              <a:solidFill>
                <a:srgbClr val="4F5C3F"/>
              </a:solidFill>
              <a:effectLst>
                <a:outerShdw sx="100000" sy="100000" kx="0" ky="0" algn="b" rotWithShape="0" blurRad="25400" dist="12700" dir="0">
                  <a:srgbClr val="FFFFFF">
                    <a:alpha val="45000"/>
                  </a:srgbClr>
                </a:outerShdw>
              </a:effectLst>
            </a:endParaRPr>
          </a:p>
          <a:p>
            <a:pPr lvl="1">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Two</a:t>
            </a:r>
            <a:endParaRPr sz="3600">
              <a:solidFill>
                <a:srgbClr val="4F5C3F"/>
              </a:solidFill>
              <a:effectLst>
                <a:outerShdw sx="100000" sy="100000" kx="0" ky="0" algn="b" rotWithShape="0" blurRad="25400" dist="12700" dir="0">
                  <a:srgbClr val="FFFFFF">
                    <a:alpha val="45000"/>
                  </a:srgbClr>
                </a:outerShdw>
              </a:effectLst>
            </a:endParaRPr>
          </a:p>
          <a:p>
            <a:pPr lvl="2">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Three</a:t>
            </a:r>
            <a:endParaRPr sz="3600">
              <a:solidFill>
                <a:srgbClr val="4F5C3F"/>
              </a:solidFill>
              <a:effectLst>
                <a:outerShdw sx="100000" sy="100000" kx="0" ky="0" algn="b" rotWithShape="0" blurRad="25400" dist="12700" dir="0">
                  <a:srgbClr val="FFFFFF">
                    <a:alpha val="45000"/>
                  </a:srgbClr>
                </a:outerShdw>
              </a:effectLst>
            </a:endParaRPr>
          </a:p>
          <a:p>
            <a:pPr lvl="3">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Four</a:t>
            </a:r>
            <a:endParaRPr sz="3600">
              <a:solidFill>
                <a:srgbClr val="4F5C3F"/>
              </a:solidFill>
              <a:effectLst>
                <a:outerShdw sx="100000" sy="100000" kx="0" ky="0" algn="b" rotWithShape="0" blurRad="25400" dist="12700" dir="0">
                  <a:srgbClr val="FFFFFF">
                    <a:alpha val="45000"/>
                  </a:srgbClr>
                </a:outerShdw>
              </a:effectLst>
            </a:endParaRPr>
          </a:p>
          <a:p>
            <a:pPr lvl="4">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Title Text</a:t>
            </a:r>
          </a:p>
        </p:txBody>
      </p:sp>
      <p:sp>
        <p:nvSpPr>
          <p:cNvPr id="22" name="Shape 22"/>
          <p:cNvSpPr/>
          <p:nvPr>
            <p:ph type="body" idx="1"/>
          </p:nvPr>
        </p:nvSpPr>
        <p:spPr>
          <a:xfrm>
            <a:off x="825500" y="2768600"/>
            <a:ext cx="5422900" cy="6184900"/>
          </a:xfrm>
          <a:prstGeom prst="rect">
            <a:avLst/>
          </a:prstGeom>
        </p:spPr>
        <p:txBody>
          <a:bodyPr/>
          <a:lstStyle>
            <a:lvl1pPr marL="406400" indent="-406400">
              <a:spcBef>
                <a:spcPts val="3600"/>
              </a:spcBef>
              <a:buBlip>
                <a:blip r:embed="rId2"/>
              </a:buBlip>
              <a:defRPr sz="3200"/>
            </a:lvl1pPr>
            <a:lvl2pPr marL="812800" indent="-406400">
              <a:spcBef>
                <a:spcPts val="3600"/>
              </a:spcBef>
              <a:buBlip>
                <a:blip r:embed="rId2"/>
              </a:buBlip>
              <a:defRPr sz="3200"/>
            </a:lvl2pPr>
            <a:lvl3pPr marL="1219200" indent="-406400">
              <a:spcBef>
                <a:spcPts val="3600"/>
              </a:spcBef>
              <a:buBlip>
                <a:blip r:embed="rId2"/>
              </a:buBlip>
              <a:defRPr sz="3200"/>
            </a:lvl3pPr>
            <a:lvl4pPr marL="1625600" indent="-406400">
              <a:spcBef>
                <a:spcPts val="3600"/>
              </a:spcBef>
              <a:buBlip>
                <a:blip r:embed="rId2"/>
              </a:buBlip>
              <a:defRPr sz="3200"/>
            </a:lvl4pPr>
            <a:lvl5pPr marL="2032000" indent="-406400">
              <a:spcBef>
                <a:spcPts val="3600"/>
              </a:spcBef>
              <a:buBlip>
                <a:blip r:embed="rId2"/>
              </a:buBlip>
              <a:defRPr sz="3200"/>
            </a:lvl5pPr>
          </a:lstStyle>
          <a:p>
            <a:pPr lvl="0">
              <a:defRPr sz="1800">
                <a:solidFill>
                  <a:srgbClr val="000000"/>
                </a:solidFill>
                <a:effectLst/>
              </a:defRPr>
            </a:pPr>
            <a:r>
              <a:rPr sz="3200">
                <a:solidFill>
                  <a:srgbClr val="4F5C3F"/>
                </a:solidFill>
                <a:effectLst>
                  <a:outerShdw sx="100000" sy="100000" kx="0" ky="0" algn="b" rotWithShape="0" blurRad="25400" dist="12700" dir="0">
                    <a:srgbClr val="FFFFFF">
                      <a:alpha val="45000"/>
                    </a:srgbClr>
                  </a:outerShdw>
                </a:effectLst>
              </a:rPr>
              <a:t>Body Level One</a:t>
            </a:r>
            <a:endParaRPr sz="3200">
              <a:solidFill>
                <a:srgbClr val="4F5C3F"/>
              </a:solidFill>
              <a:effectLst>
                <a:outerShdw sx="100000" sy="100000" kx="0" ky="0" algn="b" rotWithShape="0" blurRad="25400" dist="12700" dir="0">
                  <a:srgbClr val="FFFFFF">
                    <a:alpha val="45000"/>
                  </a:srgbClr>
                </a:outerShdw>
              </a:effectLst>
            </a:endParaRPr>
          </a:p>
          <a:p>
            <a:pPr lvl="1">
              <a:defRPr sz="1800">
                <a:solidFill>
                  <a:srgbClr val="000000"/>
                </a:solidFill>
                <a:effectLst/>
              </a:defRPr>
            </a:pPr>
            <a:r>
              <a:rPr sz="3200">
                <a:solidFill>
                  <a:srgbClr val="4F5C3F"/>
                </a:solidFill>
                <a:effectLst>
                  <a:outerShdw sx="100000" sy="100000" kx="0" ky="0" algn="b" rotWithShape="0" blurRad="25400" dist="12700" dir="0">
                    <a:srgbClr val="FFFFFF">
                      <a:alpha val="45000"/>
                    </a:srgbClr>
                  </a:outerShdw>
                </a:effectLst>
              </a:rPr>
              <a:t>Body Level Two</a:t>
            </a:r>
            <a:endParaRPr sz="3200">
              <a:solidFill>
                <a:srgbClr val="4F5C3F"/>
              </a:solidFill>
              <a:effectLst>
                <a:outerShdw sx="100000" sy="100000" kx="0" ky="0" algn="b" rotWithShape="0" blurRad="25400" dist="12700" dir="0">
                  <a:srgbClr val="FFFFFF">
                    <a:alpha val="45000"/>
                  </a:srgbClr>
                </a:outerShdw>
              </a:effectLst>
            </a:endParaRPr>
          </a:p>
          <a:p>
            <a:pPr lvl="2">
              <a:defRPr sz="1800">
                <a:solidFill>
                  <a:srgbClr val="000000"/>
                </a:solidFill>
                <a:effectLst/>
              </a:defRPr>
            </a:pPr>
            <a:r>
              <a:rPr sz="3200">
                <a:solidFill>
                  <a:srgbClr val="4F5C3F"/>
                </a:solidFill>
                <a:effectLst>
                  <a:outerShdw sx="100000" sy="100000" kx="0" ky="0" algn="b" rotWithShape="0" blurRad="25400" dist="12700" dir="0">
                    <a:srgbClr val="FFFFFF">
                      <a:alpha val="45000"/>
                    </a:srgbClr>
                  </a:outerShdw>
                </a:effectLst>
              </a:rPr>
              <a:t>Body Level Three</a:t>
            </a:r>
            <a:endParaRPr sz="3200">
              <a:solidFill>
                <a:srgbClr val="4F5C3F"/>
              </a:solidFill>
              <a:effectLst>
                <a:outerShdw sx="100000" sy="100000" kx="0" ky="0" algn="b" rotWithShape="0" blurRad="25400" dist="12700" dir="0">
                  <a:srgbClr val="FFFFFF">
                    <a:alpha val="45000"/>
                  </a:srgbClr>
                </a:outerShdw>
              </a:effectLst>
            </a:endParaRPr>
          </a:p>
          <a:p>
            <a:pPr lvl="3">
              <a:defRPr sz="1800">
                <a:solidFill>
                  <a:srgbClr val="000000"/>
                </a:solidFill>
                <a:effectLst/>
              </a:defRPr>
            </a:pPr>
            <a:r>
              <a:rPr sz="3200">
                <a:solidFill>
                  <a:srgbClr val="4F5C3F"/>
                </a:solidFill>
                <a:effectLst>
                  <a:outerShdw sx="100000" sy="100000" kx="0" ky="0" algn="b" rotWithShape="0" blurRad="25400" dist="12700" dir="0">
                    <a:srgbClr val="FFFFFF">
                      <a:alpha val="45000"/>
                    </a:srgbClr>
                  </a:outerShdw>
                </a:effectLst>
              </a:rPr>
              <a:t>Body Level Four</a:t>
            </a:r>
            <a:endParaRPr sz="3200">
              <a:solidFill>
                <a:srgbClr val="4F5C3F"/>
              </a:solidFill>
              <a:effectLst>
                <a:outerShdw sx="100000" sy="100000" kx="0" ky="0" algn="b" rotWithShape="0" blurRad="25400" dist="12700" dir="0">
                  <a:srgbClr val="FFFFFF">
                    <a:alpha val="45000"/>
                  </a:srgbClr>
                </a:outerShdw>
              </a:effectLst>
            </a:endParaRPr>
          </a:p>
          <a:p>
            <a:pPr lvl="4">
              <a:defRPr sz="1800">
                <a:solidFill>
                  <a:srgbClr val="000000"/>
                </a:solidFill>
                <a:effectLst/>
              </a:defRPr>
            </a:pPr>
            <a:r>
              <a:rPr sz="3200">
                <a:solidFill>
                  <a:srgbClr val="4F5C3F"/>
                </a:solidFill>
                <a:effectLst>
                  <a:outerShdw sx="100000" sy="100000" kx="0" ky="0" algn="b" rotWithShape="0" blurRad="25400" dist="12700" dir="0">
                    <a:srgbClr val="FFFFFF">
                      <a:alpha val="45000"/>
                    </a:srgbClr>
                  </a:outerShdw>
                </a:effectLst>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 name="Shape 24"/>
          <p:cNvSpPr/>
          <p:nvPr>
            <p:ph type="body" idx="1"/>
          </p:nvPr>
        </p:nvSpPr>
        <p:spPr>
          <a:xfrm>
            <a:off x="825500" y="825500"/>
            <a:ext cx="11353800" cy="81026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One</a:t>
            </a:r>
            <a:endParaRPr sz="3600">
              <a:solidFill>
                <a:srgbClr val="4F5C3F"/>
              </a:solidFill>
              <a:effectLst>
                <a:outerShdw sx="100000" sy="100000" kx="0" ky="0" algn="b" rotWithShape="0" blurRad="25400" dist="12700" dir="0">
                  <a:srgbClr val="FFFFFF">
                    <a:alpha val="45000"/>
                  </a:srgbClr>
                </a:outerShdw>
              </a:effectLst>
            </a:endParaRPr>
          </a:p>
          <a:p>
            <a:pPr lvl="1">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Two</a:t>
            </a:r>
            <a:endParaRPr sz="3600">
              <a:solidFill>
                <a:srgbClr val="4F5C3F"/>
              </a:solidFill>
              <a:effectLst>
                <a:outerShdw sx="100000" sy="100000" kx="0" ky="0" algn="b" rotWithShape="0" blurRad="25400" dist="12700" dir="0">
                  <a:srgbClr val="FFFFFF">
                    <a:alpha val="45000"/>
                  </a:srgbClr>
                </a:outerShdw>
              </a:effectLst>
            </a:endParaRPr>
          </a:p>
          <a:p>
            <a:pPr lvl="2">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Three</a:t>
            </a:r>
            <a:endParaRPr sz="3600">
              <a:solidFill>
                <a:srgbClr val="4F5C3F"/>
              </a:solidFill>
              <a:effectLst>
                <a:outerShdw sx="100000" sy="100000" kx="0" ky="0" algn="b" rotWithShape="0" blurRad="25400" dist="12700" dir="0">
                  <a:srgbClr val="FFFFFF">
                    <a:alpha val="45000"/>
                  </a:srgbClr>
                </a:outerShdw>
              </a:effectLst>
            </a:endParaRPr>
          </a:p>
          <a:p>
            <a:pPr lvl="3">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Four</a:t>
            </a:r>
            <a:endParaRPr sz="3600">
              <a:solidFill>
                <a:srgbClr val="4F5C3F"/>
              </a:solidFill>
              <a:effectLst>
                <a:outerShdw sx="100000" sy="100000" kx="0" ky="0" algn="b" rotWithShape="0" blurRad="25400" dist="12700" dir="0">
                  <a:srgbClr val="FFFFFF">
                    <a:alpha val="45000"/>
                  </a:srgbClr>
                </a:outerShdw>
              </a:effectLst>
            </a:endParaRPr>
          </a:p>
          <a:p>
            <a:pPr lvl="4">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 name="Embossed_Background.jpeg"/>
          <p:cNvPicPr/>
          <p:nvPr/>
        </p:nvPicPr>
        <p:blipFill>
          <a:blip r:embed="rId3">
            <a:extLst/>
          </a:blip>
          <a:stretch>
            <a:fillRect/>
          </a:stretch>
        </p:blipFill>
        <p:spPr>
          <a:xfrm>
            <a:off x="647700" y="647700"/>
            <a:ext cx="11747500" cy="8472197"/>
          </a:xfrm>
          <a:prstGeom prst="rect">
            <a:avLst/>
          </a:prstGeom>
          <a:ln w="12700">
            <a:miter lim="400000"/>
          </a:ln>
        </p:spPr>
      </p:pic>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825500" y="50800"/>
            <a:ext cx="11353800" cy="2032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Title Text</a:t>
            </a:r>
          </a:p>
        </p:txBody>
      </p:sp>
      <p:sp>
        <p:nvSpPr>
          <p:cNvPr id="3" name="Shape 3"/>
          <p:cNvSpPr/>
          <p:nvPr>
            <p:ph type="body" idx="1"/>
          </p:nvPr>
        </p:nvSpPr>
        <p:spPr>
          <a:xfrm>
            <a:off x="825500" y="2705100"/>
            <a:ext cx="11353800" cy="6223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One</a:t>
            </a:r>
            <a:endParaRPr sz="3600">
              <a:solidFill>
                <a:srgbClr val="4F5C3F"/>
              </a:solidFill>
              <a:effectLst>
                <a:outerShdw sx="100000" sy="100000" kx="0" ky="0" algn="b" rotWithShape="0" blurRad="25400" dist="12700" dir="0">
                  <a:srgbClr val="FFFFFF">
                    <a:alpha val="45000"/>
                  </a:srgbClr>
                </a:outerShdw>
              </a:effectLst>
            </a:endParaRPr>
          </a:p>
          <a:p>
            <a:pPr lvl="1">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Two</a:t>
            </a:r>
            <a:endParaRPr sz="3600">
              <a:solidFill>
                <a:srgbClr val="4F5C3F"/>
              </a:solidFill>
              <a:effectLst>
                <a:outerShdw sx="100000" sy="100000" kx="0" ky="0" algn="b" rotWithShape="0" blurRad="25400" dist="12700" dir="0">
                  <a:srgbClr val="FFFFFF">
                    <a:alpha val="45000"/>
                  </a:srgbClr>
                </a:outerShdw>
              </a:effectLst>
            </a:endParaRPr>
          </a:p>
          <a:p>
            <a:pPr lvl="2">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Three</a:t>
            </a:r>
            <a:endParaRPr sz="3600">
              <a:solidFill>
                <a:srgbClr val="4F5C3F"/>
              </a:solidFill>
              <a:effectLst>
                <a:outerShdw sx="100000" sy="100000" kx="0" ky="0" algn="b" rotWithShape="0" blurRad="25400" dist="12700" dir="0">
                  <a:srgbClr val="FFFFFF">
                    <a:alpha val="45000"/>
                  </a:srgbClr>
                </a:outerShdw>
              </a:effectLst>
            </a:endParaRPr>
          </a:p>
          <a:p>
            <a:pPr lvl="3">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Four</a:t>
            </a:r>
            <a:endParaRPr sz="3600">
              <a:solidFill>
                <a:srgbClr val="4F5C3F"/>
              </a:solidFill>
              <a:effectLst>
                <a:outerShdw sx="100000" sy="100000" kx="0" ky="0" algn="b" rotWithShape="0" blurRad="25400" dist="12700" dir="0">
                  <a:srgbClr val="FFFFFF">
                    <a:alpha val="45000"/>
                  </a:srgbClr>
                </a:outerShdw>
              </a:effectLst>
            </a:endParaRPr>
          </a:p>
          <a:p>
            <a:pPr lvl="4">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Body Level Five</a:t>
            </a:r>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spd="med" advClick="1"/>
  <p:txStyles>
    <p:titleStyle>
      <a:lvl1pPr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1pPr>
      <a:lvl2pPr indent="2286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2pPr>
      <a:lvl3pPr indent="4572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3pPr>
      <a:lvl4pPr indent="6858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4pPr>
      <a:lvl5pPr indent="9144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5pPr>
      <a:lvl6pPr indent="11430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6pPr>
      <a:lvl7pPr indent="13716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7pPr>
      <a:lvl8pPr indent="16002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8pPr>
      <a:lvl9pPr indent="1828800" algn="ctr" defTabSz="584200">
        <a:lnSpc>
          <a:spcPct val="90000"/>
        </a:lnSpc>
        <a:defRPr cap="all" spc="320" sz="6400">
          <a:solidFill>
            <a:srgbClr val="FBF9E6"/>
          </a:solidFill>
          <a:effectLst>
            <a:outerShdw sx="100000" sy="100000" kx="0" ky="0" algn="b" rotWithShape="0" blurRad="25400" dist="25400" dir="16200000">
              <a:srgbClr val="3A3A3A">
                <a:alpha val="70000"/>
              </a:srgbClr>
            </a:outerShdw>
          </a:effectLst>
          <a:latin typeface="+mn-lt"/>
          <a:ea typeface="+mn-ea"/>
          <a:cs typeface="+mn-cs"/>
          <a:sym typeface="Georgia"/>
        </a:defRPr>
      </a:lvl9pPr>
    </p:titleStyle>
    <p:bodyStyle>
      <a:lvl1pPr marL="4318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1pPr>
      <a:lvl2pPr marL="8636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2pPr>
      <a:lvl3pPr marL="12954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3pPr>
      <a:lvl4pPr marL="17272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4pPr>
      <a:lvl5pPr marL="21590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5pPr>
      <a:lvl6pPr marL="25908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6pPr>
      <a:lvl7pPr marL="30226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7pPr>
      <a:lvl8pPr marL="34544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8pPr>
      <a:lvl9pPr marL="3886200" indent="-431800" defTabSz="584200">
        <a:lnSpc>
          <a:spcPct val="120000"/>
        </a:lnSpc>
        <a:spcBef>
          <a:spcPts val="5200"/>
        </a:spcBef>
        <a:buSzPct val="35000"/>
        <a:buFont typeface="Zapf Dingbats"/>
        <a:buBlip>
          <a:blip r:embed="rId3"/>
        </a:buBlip>
        <a:defRPr sz="3600">
          <a:solidFill>
            <a:srgbClr val="4F5C3F"/>
          </a:solidFill>
          <a:effectLst>
            <a:outerShdw sx="100000" sy="100000" kx="0" ky="0" algn="b" rotWithShape="0" blurRad="25400" dist="12700" dir="0">
              <a:srgbClr val="FFFFFF">
                <a:alpha val="45000"/>
              </a:srgbClr>
            </a:outerShdw>
          </a:effectLst>
          <a:latin typeface="+mn-lt"/>
          <a:ea typeface="+mn-ea"/>
          <a:cs typeface="+mn-cs"/>
          <a:sym typeface="Georgia"/>
        </a:defRPr>
      </a:lvl9pPr>
    </p:bodyStyle>
    <p:otherStyle>
      <a:lvl1pPr algn="ctr" defTabSz="584200">
        <a:defRPr>
          <a:solidFill>
            <a:schemeClr val="tx1"/>
          </a:solidFill>
          <a:latin typeface="+mn-lt"/>
          <a:ea typeface="+mn-ea"/>
          <a:cs typeface="+mn-cs"/>
          <a:sym typeface="Palatino"/>
        </a:defRPr>
      </a:lvl1pPr>
      <a:lvl2pPr indent="228600" algn="ctr" defTabSz="584200">
        <a:defRPr>
          <a:solidFill>
            <a:schemeClr val="tx1"/>
          </a:solidFill>
          <a:latin typeface="+mn-lt"/>
          <a:ea typeface="+mn-ea"/>
          <a:cs typeface="+mn-cs"/>
          <a:sym typeface="Palatino"/>
        </a:defRPr>
      </a:lvl2pPr>
      <a:lvl3pPr indent="457200" algn="ctr" defTabSz="584200">
        <a:defRPr>
          <a:solidFill>
            <a:schemeClr val="tx1"/>
          </a:solidFill>
          <a:latin typeface="+mn-lt"/>
          <a:ea typeface="+mn-ea"/>
          <a:cs typeface="+mn-cs"/>
          <a:sym typeface="Palatino"/>
        </a:defRPr>
      </a:lvl3pPr>
      <a:lvl4pPr indent="685800" algn="ctr" defTabSz="584200">
        <a:defRPr>
          <a:solidFill>
            <a:schemeClr val="tx1"/>
          </a:solidFill>
          <a:latin typeface="+mn-lt"/>
          <a:ea typeface="+mn-ea"/>
          <a:cs typeface="+mn-cs"/>
          <a:sym typeface="Palatino"/>
        </a:defRPr>
      </a:lvl4pPr>
      <a:lvl5pPr indent="914400" algn="ctr" defTabSz="584200">
        <a:defRPr>
          <a:solidFill>
            <a:schemeClr val="tx1"/>
          </a:solidFill>
          <a:latin typeface="+mn-lt"/>
          <a:ea typeface="+mn-ea"/>
          <a:cs typeface="+mn-cs"/>
          <a:sym typeface="Palatino"/>
        </a:defRPr>
      </a:lvl5pPr>
      <a:lvl6pPr indent="1143000" algn="ctr" defTabSz="584200">
        <a:defRPr>
          <a:solidFill>
            <a:schemeClr val="tx1"/>
          </a:solidFill>
          <a:latin typeface="+mn-lt"/>
          <a:ea typeface="+mn-ea"/>
          <a:cs typeface="+mn-cs"/>
          <a:sym typeface="Palatino"/>
        </a:defRPr>
      </a:lvl6pPr>
      <a:lvl7pPr indent="1371600" algn="ctr" defTabSz="584200">
        <a:defRPr>
          <a:solidFill>
            <a:schemeClr val="tx1"/>
          </a:solidFill>
          <a:latin typeface="+mn-lt"/>
          <a:ea typeface="+mn-ea"/>
          <a:cs typeface="+mn-cs"/>
          <a:sym typeface="Palatino"/>
        </a:defRPr>
      </a:lvl7pPr>
      <a:lvl8pPr indent="1600200" algn="ctr" defTabSz="584200">
        <a:defRPr>
          <a:solidFill>
            <a:schemeClr val="tx1"/>
          </a:solidFill>
          <a:latin typeface="+mn-lt"/>
          <a:ea typeface="+mn-ea"/>
          <a:cs typeface="+mn-cs"/>
          <a:sym typeface="Palatino"/>
        </a:defRPr>
      </a:lvl8pPr>
      <a:lvl9pPr indent="1828800" algn="ctr" defTabSz="584200">
        <a:defRPr>
          <a:solidFill>
            <a:schemeClr val="tx1"/>
          </a:solidFill>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git-for-windows/git/releases/download/v2.5.1.windows.1/Git-2.5.1-64-bit.exe"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Introduction to git, jenkins and vm</a:t>
            </a:r>
          </a:p>
        </p:txBody>
      </p:sp>
      <p:pic>
        <p:nvPicPr>
          <p:cNvPr id="34" name="bbt.jpg"/>
          <p:cNvPicPr/>
          <p:nvPr/>
        </p:nvPicPr>
        <p:blipFill>
          <a:blip r:embed="rId2">
            <a:extLst/>
          </a:blip>
          <a:stretch>
            <a:fillRect/>
          </a:stretch>
        </p:blipFill>
        <p:spPr>
          <a:xfrm>
            <a:off x="273050" y="2308811"/>
            <a:ext cx="12458700" cy="7015578"/>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ignoring files</a:t>
            </a:r>
          </a:p>
        </p:txBody>
      </p:sp>
      <p:sp>
        <p:nvSpPr>
          <p:cNvPr id="61" name="Shape 61"/>
          <p:cNvSpPr/>
          <p:nvPr>
            <p:ph type="body" idx="1"/>
          </p:nvPr>
        </p:nvSpPr>
        <p:spPr>
          <a:prstGeom prst="rect">
            <a:avLst/>
          </a:prstGeom>
        </p:spPr>
        <p:txBody>
          <a:bodyPr/>
          <a:lstStyle/>
          <a:p>
            <a:pPr lvl="0" marL="0" indent="0" defTabSz="519937">
              <a:spcBef>
                <a:spcPts val="4600"/>
              </a:spcBef>
              <a:buSzTx/>
              <a:buFontTx/>
              <a:buNone/>
              <a:defRPr sz="1800">
                <a:solidFill>
                  <a:srgbClr val="000000"/>
                </a:solidFill>
                <a:effectLst/>
              </a:defRPr>
            </a:pPr>
            <a:r>
              <a:rPr sz="3204">
                <a:solidFill>
                  <a:srgbClr val="4F5C3F"/>
                </a:solidFill>
                <a:effectLst>
                  <a:outerShdw sx="100000" sy="100000" kx="0" ky="0" algn="b" rotWithShape="0" blurRad="22606" dist="11303" dir="0">
                    <a:srgbClr val="FFFFFF">
                      <a:alpha val="45000"/>
                    </a:srgbClr>
                  </a:outerShdw>
                </a:effectLst>
              </a:rPr>
              <a:t> Sometimes there are files that we don’t want to push into the repository because they are local to a machine and won’t work on another one</a:t>
            </a:r>
            <a:endParaRPr sz="3204">
              <a:solidFill>
                <a:srgbClr val="4F5C3F"/>
              </a:solidFill>
              <a:effectLst>
                <a:outerShdw sx="100000" sy="100000" kx="0" ky="0" algn="b" rotWithShape="0" blurRad="22606" dist="11303" dir="0">
                  <a:srgbClr val="FFFFFF">
                    <a:alpha val="45000"/>
                  </a:srgbClr>
                </a:outerShdw>
              </a:effectLst>
            </a:endParaRPr>
          </a:p>
          <a:p>
            <a:pPr lvl="0" marL="0" indent="0" defTabSz="519937">
              <a:spcBef>
                <a:spcPts val="4600"/>
              </a:spcBef>
              <a:buSzTx/>
              <a:buFontTx/>
              <a:buNone/>
              <a:defRPr sz="1800">
                <a:solidFill>
                  <a:srgbClr val="000000"/>
                </a:solidFill>
                <a:effectLst/>
              </a:defRPr>
            </a:pPr>
            <a:r>
              <a:rPr sz="3204">
                <a:solidFill>
                  <a:srgbClr val="4F5C3F"/>
                </a:solidFill>
                <a:effectLst>
                  <a:outerShdw sx="100000" sy="100000" kx="0" ky="0" algn="b" rotWithShape="0" blurRad="22606" dist="11303" dir="0">
                    <a:srgbClr val="FFFFFF">
                      <a:alpha val="45000"/>
                    </a:srgbClr>
                  </a:outerShdw>
                </a:effectLst>
              </a:rPr>
              <a:t> To do this we use a text file called .gitignore which will tell Git to not track any changes to it</a:t>
            </a:r>
            <a:endParaRPr sz="3204">
              <a:solidFill>
                <a:srgbClr val="4F5C3F"/>
              </a:solidFill>
              <a:effectLst>
                <a:outerShdw sx="100000" sy="100000" kx="0" ky="0" algn="b" rotWithShape="0" blurRad="22606" dist="11303" dir="0">
                  <a:srgbClr val="FFFFFF">
                    <a:alpha val="45000"/>
                  </a:srgbClr>
                </a:outerShdw>
              </a:effectLst>
            </a:endParaRPr>
          </a:p>
          <a:p>
            <a:pPr lvl="0" marL="0" indent="0" defTabSz="519937">
              <a:spcBef>
                <a:spcPts val="4600"/>
              </a:spcBef>
              <a:buSzTx/>
              <a:buFontTx/>
              <a:buNone/>
              <a:defRPr sz="1800">
                <a:solidFill>
                  <a:srgbClr val="000000"/>
                </a:solidFill>
                <a:effectLst/>
              </a:defRPr>
            </a:pPr>
            <a:r>
              <a:rPr sz="3204">
                <a:solidFill>
                  <a:srgbClr val="4F5C3F"/>
                </a:solidFill>
                <a:effectLst>
                  <a:outerShdw sx="100000" sy="100000" kx="0" ky="0" algn="b" rotWithShape="0" blurRad="22606" dist="11303" dir="0">
                    <a:srgbClr val="FFFFFF">
                      <a:alpha val="45000"/>
                    </a:srgbClr>
                  </a:outerShdw>
                </a:effectLst>
              </a:rPr>
              <a:t> For example: /.classpath</a:t>
            </a:r>
            <a:endParaRPr sz="3204">
              <a:solidFill>
                <a:srgbClr val="4F5C3F"/>
              </a:solidFill>
              <a:effectLst>
                <a:outerShdw sx="100000" sy="100000" kx="0" ky="0" algn="b" rotWithShape="0" blurRad="22606" dist="11303" dir="0">
                  <a:srgbClr val="FFFFFF">
                    <a:alpha val="45000"/>
                  </a:srgbClr>
                </a:outerShdw>
              </a:effectLst>
            </a:endParaRPr>
          </a:p>
          <a:p>
            <a:pPr lvl="0" marL="0" indent="0" defTabSz="519937">
              <a:spcBef>
                <a:spcPts val="4600"/>
              </a:spcBef>
              <a:buSzTx/>
              <a:buFontTx/>
              <a:buNone/>
              <a:defRPr sz="1800">
                <a:solidFill>
                  <a:srgbClr val="000000"/>
                </a:solidFill>
                <a:effectLst/>
              </a:defRPr>
            </a:pPr>
            <a:r>
              <a:rPr sz="3204">
                <a:solidFill>
                  <a:srgbClr val="4F5C3F"/>
                </a:solidFill>
                <a:effectLst>
                  <a:outerShdw sx="100000" sy="100000" kx="0" ky="0" algn="b" rotWithShape="0" blurRad="22606" dist="11303" dir="0">
                    <a:srgbClr val="FFFFFF">
                      <a:alpha val="45000"/>
                    </a:srgbClr>
                  </a:outerShdw>
                </a:effectLst>
              </a:rPr>
              <a:t> Sometimes the .gitignore file won’t be created automatically, how you create one depends on your OS</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Ignoring Files</a:t>
            </a:r>
          </a:p>
        </p:txBody>
      </p:sp>
      <p:sp>
        <p:nvSpPr>
          <p:cNvPr id="64" name="Shape 64"/>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Windows: create a new text file in your project directory called .gitignore. – this will be abbreviated by Windows into a new .gitignore file, you can then edit it using a text editor of your choice</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On Mac you can simply use “touch .gitignore” inside your project to create it and “nano .gitignore” to edit it</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moving files</a:t>
            </a:r>
          </a:p>
        </p:txBody>
      </p:sp>
      <p:sp>
        <p:nvSpPr>
          <p:cNvPr id="67" name="Shape 67"/>
          <p:cNvSpPr/>
          <p:nvPr>
            <p:ph type="body" idx="1"/>
          </p:nvPr>
        </p:nvSpPr>
        <p:spPr>
          <a:prstGeom prst="rect">
            <a:avLst/>
          </a:prstGeom>
        </p:spPr>
        <p:txBody>
          <a:bodyPr/>
          <a:lstStyle/>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In order to move a file, you need to know two things, firstly where the file is stored, and secondly where it will be moved to.</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Example:</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git mv </a:t>
            </a:r>
            <a:r>
              <a:rPr sz="3528">
                <a:solidFill>
                  <a:srgbClr val="4F5C3F"/>
                </a:solidFill>
                <a:effectLst>
                  <a:outerShdw sx="100000" sy="100000" kx="0" ky="0" algn="b" rotWithShape="0" blurRad="24892" dist="12446" dir="0">
                    <a:srgbClr val="FFFFFF">
                      <a:alpha val="45000"/>
                    </a:srgbClr>
                  </a:outerShdw>
                </a:effectLst>
              </a:rPr>
              <a:t>filename</a:t>
            </a:r>
            <a:r>
              <a:rPr sz="3528">
                <a:solidFill>
                  <a:srgbClr val="4F5C3F"/>
                </a:solidFill>
                <a:effectLst>
                  <a:outerShdw sx="100000" sy="100000" kx="0" ky="0" algn="b" rotWithShape="0" blurRad="24892" dist="12446" dir="0">
                    <a:srgbClr val="FFFFFF">
                      <a:alpha val="45000"/>
                    </a:srgbClr>
                  </a:outerShdw>
                </a:effectLst>
              </a:rPr>
              <a:t>/ </a:t>
            </a:r>
            <a:r>
              <a:rPr sz="3528">
                <a:solidFill>
                  <a:srgbClr val="4F5C3F"/>
                </a:solidFill>
                <a:effectLst>
                  <a:outerShdw sx="100000" sy="100000" kx="0" ky="0" algn="b" rotWithShape="0" blurRad="24892" dist="12446" dir="0">
                    <a:srgbClr val="FFFFFF">
                      <a:alpha val="45000"/>
                    </a:srgbClr>
                  </a:outerShdw>
                </a:effectLst>
              </a:rPr>
              <a:t>filelocation</a:t>
            </a:r>
            <a:r>
              <a:rPr sz="3528">
                <a:solidFill>
                  <a:srgbClr val="4F5C3F"/>
                </a:solidFill>
                <a:effectLst>
                  <a:outerShdw sx="100000" sy="100000" kx="0" ky="0" algn="b" rotWithShape="0" blurRad="24892" dist="12446" dir="0">
                    <a:srgbClr val="FFFFFF">
                      <a:alpha val="45000"/>
                    </a:srgbClr>
                  </a:outerShdw>
                </a:effectLst>
              </a:rPr>
              <a:t>/</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Bare in mind that locations need to be from the current position.</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merge conflicts</a:t>
            </a:r>
          </a:p>
        </p:txBody>
      </p:sp>
      <p:sp>
        <p:nvSpPr>
          <p:cNvPr id="70" name="Shape 70"/>
          <p:cNvSpPr/>
          <p:nvPr>
            <p:ph type="body" idx="1"/>
          </p:nvPr>
        </p:nvSpPr>
        <p:spPr>
          <a:prstGeom prst="rect">
            <a:avLst/>
          </a:prstGeom>
        </p:spPr>
        <p:txBody>
          <a:bodyPr/>
          <a:lstStyle/>
          <a:p>
            <a:pPr lvl="0" marL="0" indent="0" defTabSz="479044">
              <a:spcBef>
                <a:spcPts val="4200"/>
              </a:spcBef>
              <a:buSzTx/>
              <a:buFontTx/>
              <a:buNone/>
              <a:defRPr sz="1800">
                <a:solidFill>
                  <a:srgbClr val="000000"/>
                </a:solidFill>
                <a:effectLst/>
              </a:defRPr>
            </a:pPr>
            <a:r>
              <a:rPr sz="2952">
                <a:solidFill>
                  <a:srgbClr val="4F5C3F"/>
                </a:solidFill>
                <a:effectLst>
                  <a:outerShdw sx="100000" sy="100000" kx="0" ky="0" algn="b" rotWithShape="0" blurRad="20828" dist="10414" dir="0">
                    <a:srgbClr val="FFFFFF">
                      <a:alpha val="45000"/>
                    </a:srgbClr>
                  </a:outerShdw>
                </a:effectLst>
              </a:rPr>
              <a:t>When more than one person has altered the same piece of code and push their respective work. Git won’t know which one to use, causing a merge conflict.</a:t>
            </a:r>
            <a:endParaRPr sz="2952">
              <a:solidFill>
                <a:srgbClr val="4F5C3F"/>
              </a:solidFill>
              <a:effectLst>
                <a:outerShdw sx="100000" sy="100000" kx="0" ky="0" algn="b" rotWithShape="0" blurRad="20828" dist="10414" dir="0">
                  <a:srgbClr val="FFFFFF">
                    <a:alpha val="45000"/>
                  </a:srgbClr>
                </a:outerShdw>
              </a:effectLst>
            </a:endParaRPr>
          </a:p>
          <a:p>
            <a:pPr lvl="0" marL="0" indent="0" defTabSz="479044">
              <a:spcBef>
                <a:spcPts val="4200"/>
              </a:spcBef>
              <a:buSzTx/>
              <a:buFontTx/>
              <a:buNone/>
              <a:defRPr sz="1800">
                <a:solidFill>
                  <a:srgbClr val="000000"/>
                </a:solidFill>
                <a:effectLst/>
              </a:defRPr>
            </a:pPr>
            <a:r>
              <a:rPr sz="2952">
                <a:solidFill>
                  <a:srgbClr val="4F5C3F"/>
                </a:solidFill>
                <a:effectLst>
                  <a:outerShdw sx="100000" sy="100000" kx="0" ky="0" algn="b" rotWithShape="0" blurRad="20828" dist="10414" dir="0">
                    <a:srgbClr val="FFFFFF">
                      <a:alpha val="45000"/>
                    </a:srgbClr>
                  </a:outerShdw>
                </a:effectLst>
              </a:rPr>
              <a:t>When a merge conflict happens, errors will appear in your code as Git will put all the conflicting pieces of code one after another and leave it to you to sort things out.</a:t>
            </a:r>
            <a:endParaRPr sz="2952">
              <a:solidFill>
                <a:srgbClr val="4F5C3F"/>
              </a:solidFill>
              <a:effectLst>
                <a:outerShdw sx="100000" sy="100000" kx="0" ky="0" algn="b" rotWithShape="0" blurRad="20828" dist="10414" dir="0">
                  <a:srgbClr val="FFFFFF">
                    <a:alpha val="45000"/>
                  </a:srgbClr>
                </a:outerShdw>
              </a:effectLst>
            </a:endParaRPr>
          </a:p>
          <a:p>
            <a:pPr lvl="0" marL="0" indent="0" defTabSz="479044">
              <a:spcBef>
                <a:spcPts val="4200"/>
              </a:spcBef>
              <a:buSzTx/>
              <a:buFontTx/>
              <a:buNone/>
              <a:defRPr sz="1800">
                <a:solidFill>
                  <a:srgbClr val="000000"/>
                </a:solidFill>
                <a:effectLst/>
              </a:defRPr>
            </a:pPr>
            <a:r>
              <a:rPr sz="2952">
                <a:solidFill>
                  <a:srgbClr val="4F5C3F"/>
                </a:solidFill>
                <a:effectLst>
                  <a:outerShdw sx="100000" sy="100000" kx="0" ky="0" algn="b" rotWithShape="0" blurRad="20828" dist="10414" dir="0">
                    <a:srgbClr val="FFFFFF">
                      <a:alpha val="45000"/>
                    </a:srgbClr>
                  </a:outerShdw>
                </a:effectLst>
              </a:rPr>
              <a:t>You need to decide which piece/s of code to use and delete the others, then commit and push to fix the conflict. When you push your changes, Git merges your new additions with the repository, overwriting the old code with the new.</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Standard merge conflict</a:t>
            </a:r>
          </a:p>
        </p:txBody>
      </p:sp>
      <p:sp>
        <p:nvSpPr>
          <p:cNvPr id="73" name="Shape 73"/>
          <p:cNvSpPr/>
          <p:nvPr>
            <p:ph type="body" idx="1"/>
          </p:nvPr>
        </p:nvSpPr>
        <p:spPr>
          <a:prstGeom prst="rect">
            <a:avLst/>
          </a:prstGeom>
        </p:spPr>
        <p:txBody>
          <a:bodyPr/>
          <a:lstStyle/>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&lt;!-- Author: Alexander Shvets (alex@githowto.com) --&gt;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&lt;html&gt;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&lt;head&gt;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&lt;&lt;&lt;&lt;&lt;&lt;&lt; HEAD</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&lt;link type="text/css" rel="stylesheet" media="all" href="style.css" /&gt;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 no style --&gt;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&gt;&gt;&gt;&gt;&gt;&gt;&gt; master</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&lt;/head&gt;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&lt;body&gt;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&lt;h1&gt;Hello,World! Life is great!&lt;/h1&gt;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b="1" sz="1440">
                <a:solidFill>
                  <a:srgbClr val="4F5C3F"/>
                </a:solidFill>
                <a:effectLst>
                  <a:outerShdw sx="100000" sy="100000" kx="0" ky="0" algn="b" rotWithShape="0" blurRad="10160" dist="5080" dir="0">
                    <a:srgbClr val="FFFFFF">
                      <a:alpha val="45000"/>
                    </a:srgbClr>
                  </a:outerShdw>
                </a:effectLst>
              </a:rPr>
              <a:t>  &lt;/body&gt;</a:t>
            </a:r>
            <a:endParaRPr b="1" sz="1440">
              <a:solidFill>
                <a:srgbClr val="4F5C3F"/>
              </a:solidFill>
              <a:effectLst>
                <a:outerShdw sx="100000" sy="100000" kx="0" ky="0" algn="b" rotWithShape="0" blurRad="10160" dist="5080" dir="0">
                  <a:srgbClr val="FFFFFF">
                    <a:alpha val="45000"/>
                  </a:srgbClr>
                </a:outerShdw>
              </a:effectLst>
            </a:endParaRPr>
          </a:p>
          <a:p>
            <a:pPr lvl="0" marL="0" indent="0" defTabSz="233679">
              <a:spcBef>
                <a:spcPts val="2000"/>
              </a:spcBef>
              <a:buSzTx/>
              <a:buFontTx/>
              <a:buNone/>
              <a:defRPr sz="1800">
                <a:solidFill>
                  <a:srgbClr val="000000"/>
                </a:solidFill>
                <a:effectLst/>
              </a:defRPr>
            </a:pPr>
            <a:r>
              <a:rPr sz="1440">
                <a:solidFill>
                  <a:srgbClr val="4F5C3F"/>
                </a:solidFill>
                <a:effectLst>
                  <a:outerShdw sx="100000" sy="100000" kx="0" ky="0" algn="b" rotWithShape="0" blurRad="10160" dist="5080" dir="0">
                    <a:srgbClr val="FFFFFF">
                      <a:alpha val="45000"/>
                    </a:srgbClr>
                  </a:outerShdw>
                </a:effectLst>
              </a:rPr>
              <a:t>&lt;/html&gt;</a:t>
            </a:r>
            <a:endParaRPr sz="1440">
              <a:solidFill>
                <a:srgbClr val="4F5C3F"/>
              </a:solidFill>
              <a:effectLst>
                <a:outerShdw sx="100000" sy="100000" kx="0" ky="0" algn="b" rotWithShape="0" blurRad="10160" dist="5080" dir="0">
                  <a:srgbClr val="FFFFFF">
                    <a:alpha val="45000"/>
                  </a:srgbClr>
                </a:outerShdw>
              </a:effectLst>
            </a:endParaRP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branching</a:t>
            </a:r>
          </a:p>
        </p:txBody>
      </p:sp>
      <p:sp>
        <p:nvSpPr>
          <p:cNvPr id="76" name="Shape 76"/>
          <p:cNvSpPr/>
          <p:nvPr>
            <p:ph type="body" idx="1"/>
          </p:nvPr>
        </p:nvSpPr>
        <p:spPr>
          <a:prstGeom prst="rect">
            <a:avLst/>
          </a:prstGeom>
        </p:spPr>
        <p:txBody>
          <a:bodyPr/>
          <a:lstStyle/>
          <a:p>
            <a:pPr lvl="0" marL="0" indent="0" defTabSz="578358">
              <a:spcBef>
                <a:spcPts val="5100"/>
              </a:spcBef>
              <a:buSzTx/>
              <a:buFontTx/>
              <a:buNone/>
              <a:defRPr sz="1800">
                <a:solidFill>
                  <a:srgbClr val="000000"/>
                </a:solidFill>
                <a:effectLst/>
              </a:defRPr>
            </a:pPr>
            <a:r>
              <a:rPr sz="3564">
                <a:solidFill>
                  <a:srgbClr val="4F5C3F"/>
                </a:solidFill>
                <a:effectLst>
                  <a:outerShdw sx="100000" sy="100000" kx="0" ky="0" algn="b" rotWithShape="0" blurRad="25146" dist="12573" dir="0">
                    <a:srgbClr val="FFFFFF">
                      <a:alpha val="45000"/>
                    </a:srgbClr>
                  </a:outerShdw>
                </a:effectLst>
              </a:rPr>
              <a:t>Branching means you diverge from the main line of development and continue to do work without messing with that main line.</a:t>
            </a:r>
            <a:endParaRPr sz="3564">
              <a:solidFill>
                <a:srgbClr val="4F5C3F"/>
              </a:solidFill>
              <a:effectLst>
                <a:outerShdw sx="100000" sy="100000" kx="0" ky="0" algn="b" rotWithShape="0" blurRad="25146" dist="12573" dir="0">
                  <a:srgbClr val="FFFFFF">
                    <a:alpha val="45000"/>
                  </a:srgbClr>
                </a:outerShdw>
              </a:effectLst>
            </a:endParaRPr>
          </a:p>
          <a:p>
            <a:pPr lvl="0" marL="0" indent="0" defTabSz="578358">
              <a:spcBef>
                <a:spcPts val="5100"/>
              </a:spcBef>
              <a:buSzTx/>
              <a:buFontTx/>
              <a:buNone/>
              <a:defRPr sz="1800">
                <a:solidFill>
                  <a:srgbClr val="000000"/>
                </a:solidFill>
                <a:effectLst/>
              </a:defRPr>
            </a:pPr>
            <a:r>
              <a:rPr sz="3564">
                <a:solidFill>
                  <a:srgbClr val="4F5C3F"/>
                </a:solidFill>
                <a:effectLst>
                  <a:outerShdw sx="100000" sy="100000" kx="0" ky="0" algn="b" rotWithShape="0" blurRad="25146" dist="12573" dir="0">
                    <a:srgbClr val="FFFFFF">
                      <a:alpha val="45000"/>
                    </a:srgbClr>
                  </a:outerShdw>
                </a:effectLst>
              </a:rPr>
              <a:t> A branch in Git is simply a lightweight movable pointer to one of a commit. The default branch name in Git is master. As you start making commits, you’re given a master branch that points to the last commit you made. Every time you commit, it moves forward automatically.</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Branching</a:t>
            </a:r>
          </a:p>
        </p:txBody>
      </p:sp>
      <p:sp>
        <p:nvSpPr>
          <p:cNvPr id="79" name="Shape 79"/>
          <p:cNvSpPr/>
          <p:nvPr>
            <p:ph type="body" idx="1"/>
          </p:nvPr>
        </p:nvSpPr>
        <p:spPr>
          <a:prstGeom prst="rect">
            <a:avLst/>
          </a:prstGeom>
        </p:spPr>
        <p:txBody>
          <a:bodyPr/>
          <a:lstStyle/>
          <a:p>
            <a:pPr lvl="0" marL="0" indent="0" defTabSz="514095">
              <a:spcBef>
                <a:spcPts val="4500"/>
              </a:spcBef>
              <a:buSzTx/>
              <a:buFontTx/>
              <a:buNone/>
              <a:defRPr sz="1800">
                <a:solidFill>
                  <a:srgbClr val="000000"/>
                </a:solidFill>
                <a:effectLst/>
              </a:defRPr>
            </a:pPr>
            <a:r>
              <a:rPr sz="3168">
                <a:solidFill>
                  <a:srgbClr val="4F5C3F"/>
                </a:solidFill>
                <a:effectLst>
                  <a:outerShdw sx="100000" sy="100000" kx="0" ky="0" algn="b" rotWithShape="0" blurRad="22352" dist="11176" dir="0">
                    <a:srgbClr val="FFFFFF">
                      <a:alpha val="45000"/>
                    </a:srgbClr>
                  </a:outerShdw>
                </a:effectLst>
              </a:rPr>
              <a:t>A branch in Git is simply a pointer to a commit. The default branch name in Git is master. As you start making commits, you’re given a master branch that points to the last commit you made. Every time you commit, it moves forward automatically.</a:t>
            </a:r>
            <a:endParaRPr sz="3168">
              <a:solidFill>
                <a:srgbClr val="4F5C3F"/>
              </a:solidFill>
              <a:effectLst>
                <a:outerShdw sx="100000" sy="100000" kx="0" ky="0" algn="b" rotWithShape="0" blurRad="22352" dist="11176" dir="0">
                  <a:srgbClr val="FFFFFF">
                    <a:alpha val="45000"/>
                  </a:srgbClr>
                </a:outerShdw>
              </a:effectLst>
            </a:endParaRPr>
          </a:p>
          <a:p>
            <a:pPr lvl="0" marL="0" indent="0" defTabSz="514095">
              <a:spcBef>
                <a:spcPts val="4500"/>
              </a:spcBef>
              <a:buSzTx/>
              <a:buFontTx/>
              <a:buNone/>
              <a:defRPr sz="1800">
                <a:solidFill>
                  <a:srgbClr val="000000"/>
                </a:solidFill>
                <a:effectLst/>
              </a:defRPr>
            </a:pPr>
            <a:r>
              <a:rPr sz="3168">
                <a:solidFill>
                  <a:srgbClr val="4F5C3F"/>
                </a:solidFill>
                <a:effectLst>
                  <a:outerShdw sx="100000" sy="100000" kx="0" ky="0" algn="b" rotWithShape="0" blurRad="22352" dist="11176" dir="0">
                    <a:srgbClr val="FFFFFF">
                      <a:alpha val="45000"/>
                    </a:srgbClr>
                  </a:outerShdw>
                </a:effectLst>
              </a:rPr>
              <a:t>Running the command: git branch [name] will create a new pointer of the name specified.</a:t>
            </a:r>
            <a:endParaRPr sz="3168">
              <a:solidFill>
                <a:srgbClr val="4F5C3F"/>
              </a:solidFill>
              <a:effectLst>
                <a:outerShdw sx="100000" sy="100000" kx="0" ky="0" algn="b" rotWithShape="0" blurRad="22352" dist="11176" dir="0">
                  <a:srgbClr val="FFFFFF">
                    <a:alpha val="45000"/>
                  </a:srgbClr>
                </a:outerShdw>
              </a:effectLst>
            </a:endParaRPr>
          </a:p>
          <a:p>
            <a:pPr lvl="0" marL="0" indent="0" defTabSz="514095">
              <a:spcBef>
                <a:spcPts val="4500"/>
              </a:spcBef>
              <a:buSzTx/>
              <a:buFontTx/>
              <a:buNone/>
              <a:defRPr sz="1800">
                <a:solidFill>
                  <a:srgbClr val="000000"/>
                </a:solidFill>
                <a:effectLst/>
              </a:defRPr>
            </a:pPr>
            <a:r>
              <a:rPr sz="3168">
                <a:solidFill>
                  <a:srgbClr val="4F5C3F"/>
                </a:solidFill>
                <a:effectLst>
                  <a:outerShdw sx="100000" sy="100000" kx="0" ky="0" algn="b" rotWithShape="0" blurRad="22352" dist="11176" dir="0">
                    <a:srgbClr val="FFFFFF">
                      <a:alpha val="45000"/>
                    </a:srgbClr>
                  </a:outerShdw>
                </a:effectLst>
              </a:rPr>
              <a:t>This will also change the HEAD (a pointer to let Git know which branch you are on). Any commits made to this branch are entirely separate from the other one/s.</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branch commands</a:t>
            </a:r>
          </a:p>
        </p:txBody>
      </p:sp>
      <p:sp>
        <p:nvSpPr>
          <p:cNvPr id="82" name="Shape 82"/>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git checkout –b [branch name] – create a branch</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origin [branch name] – use this during pushing and pulling to specify which branch you are referring to</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git branch –d [branch name] – delete a branch</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git merge [branch 1]/[branch 2] – merge two branches together</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reversing changes</a:t>
            </a:r>
          </a:p>
        </p:txBody>
      </p:sp>
      <p:sp>
        <p:nvSpPr>
          <p:cNvPr id="85" name="Shape 85"/>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If you want to revert your local workspace to the last commit (if something has gone wrong for example)  you can do so with these commands:</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git clean –df (Removes all unstaged files)</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git checkout -- . (Clears all unstaged changes)</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rules of git</a:t>
            </a:r>
          </a:p>
        </p:txBody>
      </p:sp>
      <p:sp>
        <p:nvSpPr>
          <p:cNvPr id="88" name="Shape 88"/>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Write useful commit messages</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Always pull before you push – it won’t let you anyway</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Re – cloning is not a way of fixing merge conflicts</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Do not commit broken code – test beforehand</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body" idx="1"/>
          </p:nvPr>
        </p:nvSpPr>
        <p:spPr>
          <a:prstGeom prst="rect">
            <a:avLst/>
          </a:prstGeom>
        </p:spPr>
        <p:txBody>
          <a:bodyPr/>
          <a:lstStyle>
            <a:lvl1pPr marL="0" indent="0" algn="ctr">
              <a:buSzTx/>
              <a:buFontTx/>
              <a:buNone/>
              <a:defRPr sz="12800"/>
            </a:lvl1pPr>
          </a:lstStyle>
          <a:p>
            <a:pPr lvl="0">
              <a:defRPr sz="1800">
                <a:solidFill>
                  <a:srgbClr val="000000"/>
                </a:solidFill>
                <a:effectLst/>
              </a:defRPr>
            </a:pPr>
            <a:r>
              <a:rPr sz="12800">
                <a:solidFill>
                  <a:srgbClr val="4F5C3F"/>
                </a:solidFill>
                <a:effectLst>
                  <a:outerShdw sx="100000" sy="100000" kx="0" ky="0" algn="b" rotWithShape="0" blurRad="25400" dist="12700" dir="0">
                    <a:srgbClr val="FFFFFF">
                      <a:alpha val="45000"/>
                    </a:srgbClr>
                  </a:outerShdw>
                </a:effectLst>
              </a:rPr>
              <a:t>GIT</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Rules of Git</a:t>
            </a:r>
          </a:p>
        </p:txBody>
      </p:sp>
      <p:sp>
        <p:nvSpPr>
          <p:cNvPr id="91" name="Shape 91"/>
          <p:cNvSpPr/>
          <p:nvPr>
            <p:ph type="body" idx="1"/>
          </p:nvPr>
        </p:nvSpPr>
        <p:spPr>
          <a:prstGeom prst="rect">
            <a:avLst/>
          </a:prstGeom>
        </p:spPr>
        <p:txBody>
          <a:bodyPr/>
          <a:lstStyle/>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Commit often, push once</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If you have two pieces of separate functionality, that should be split into two commits</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Do not merge or delete unmerged branches without everyone else’s consent</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Do not push files that are different for each user for example the .classpath file</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Workflows</a:t>
            </a:r>
          </a:p>
        </p:txBody>
      </p:sp>
      <p:sp>
        <p:nvSpPr>
          <p:cNvPr id="94" name="Shape 94"/>
          <p:cNvSpPr/>
          <p:nvPr>
            <p:ph type="body" idx="1"/>
          </p:nvPr>
        </p:nvSpPr>
        <p:spPr>
          <a:prstGeom prst="rect">
            <a:avLst/>
          </a:prstGeom>
        </p:spPr>
        <p:txBody>
          <a:bodyPr/>
          <a:lstStyle/>
          <a:p>
            <a:pPr lvl="0">
              <a:buBlip>
                <a:blip r:embed="rId2"/>
              </a:buBlip>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Centralised: Utilises a single master branch, with each developer pushing and pulling from it.</a:t>
            </a:r>
            <a:endParaRPr sz="3600">
              <a:solidFill>
                <a:srgbClr val="4F5C3F"/>
              </a:solidFill>
              <a:effectLst>
                <a:outerShdw sx="100000" sy="100000" kx="0" ky="0" algn="b" rotWithShape="0" blurRad="25400" dist="12700" dir="0">
                  <a:srgbClr val="FFFFFF">
                    <a:alpha val="45000"/>
                  </a:srgbClr>
                </a:outerShdw>
              </a:effectLst>
            </a:endParaRPr>
          </a:p>
          <a:p>
            <a:pPr lvl="0">
              <a:buBlip>
                <a:blip r:embed="rId2"/>
              </a:buBlip>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Feature Branch: Each feature is a separate branch, which, when completed is merged with the master to create a release build.</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Workflows</a:t>
            </a:r>
          </a:p>
        </p:txBody>
      </p:sp>
      <p:sp>
        <p:nvSpPr>
          <p:cNvPr id="97" name="Shape 97"/>
          <p:cNvSpPr/>
          <p:nvPr>
            <p:ph type="body" idx="1"/>
          </p:nvPr>
        </p:nvSpPr>
        <p:spPr>
          <a:prstGeom prst="rect">
            <a:avLst/>
          </a:prstGeom>
        </p:spPr>
        <p:txBody>
          <a:bodyPr/>
          <a:lstStyle>
            <a:lvl1pPr>
              <a:buBlip>
                <a:blip r:embed="rId2"/>
              </a:buBlip>
            </a:lvl1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Gitflow: The master has only the release builds in it, with a development branch alongside to integrate the individual feature branches into a release that is then pushed to master. Additionally, maintenance branches are forked off master to fix bugs and issues with release builds and merged with the master and develop branches</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Workflows</a:t>
            </a:r>
          </a:p>
        </p:txBody>
      </p:sp>
      <p:sp>
        <p:nvSpPr>
          <p:cNvPr id="100" name="Shape 100"/>
          <p:cNvSpPr/>
          <p:nvPr>
            <p:ph type="body" idx="1"/>
          </p:nvPr>
        </p:nvSpPr>
        <p:spPr>
          <a:prstGeom prst="rect">
            <a:avLst/>
          </a:prstGeom>
        </p:spPr>
        <p:txBody>
          <a:bodyPr/>
          <a:lstStyle>
            <a:lvl1pPr>
              <a:buBlip>
                <a:blip r:embed="rId2"/>
              </a:buBlip>
            </a:lvl1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Forking: Every developer has their own private repository that is forked from the main project repository. Only they can push to it however they may pull from any other developer’s repository. In this model, a project manager has sole authority to push to the main project repository. Once a developer has a commit, they file a request with the manager to have it pushed to the main repository.</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body" idx="1"/>
          </p:nvPr>
        </p:nvSpPr>
        <p:spPr>
          <a:prstGeom prst="rect">
            <a:avLst/>
          </a:prstGeom>
        </p:spPr>
        <p:txBody>
          <a:bodyPr/>
          <a:lstStyle>
            <a:lvl1pPr marL="0" indent="0" algn="ctr">
              <a:buSzTx/>
              <a:buFontTx/>
              <a:buNone/>
              <a:defRPr sz="12800"/>
            </a:lvl1pPr>
          </a:lstStyle>
          <a:p>
            <a:pPr lvl="0">
              <a:defRPr sz="1800">
                <a:solidFill>
                  <a:srgbClr val="000000"/>
                </a:solidFill>
                <a:effectLst/>
              </a:defRPr>
            </a:pPr>
            <a:r>
              <a:rPr sz="12800">
                <a:solidFill>
                  <a:srgbClr val="4F5C3F"/>
                </a:solidFill>
                <a:effectLst>
                  <a:outerShdw sx="100000" sy="100000" kx="0" ky="0" algn="b" rotWithShape="0" blurRad="25400" dist="12700" dir="0">
                    <a:srgbClr val="FFFFFF">
                      <a:alpha val="45000"/>
                    </a:srgbClr>
                  </a:outerShdw>
                </a:effectLst>
              </a:rPr>
              <a:t>JENKINS</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and jenkins</a:t>
            </a:r>
          </a:p>
        </p:txBody>
      </p:sp>
      <p:sp>
        <p:nvSpPr>
          <p:cNvPr id="105" name="Shape 105"/>
          <p:cNvSpPr/>
          <p:nvPr>
            <p:ph type="body" idx="1"/>
          </p:nvPr>
        </p:nvSpPr>
        <p:spPr>
          <a:prstGeom prst="rect">
            <a:avLst/>
          </a:prstGeom>
        </p:spPr>
        <p:txBody>
          <a:bodyPr/>
          <a:lstStyle/>
          <a:p>
            <a:pPr lvl="0" marL="274320" indent="-274320" defTabSz="457200">
              <a:lnSpc>
                <a:spcPct val="100000"/>
              </a:lnSpc>
              <a:spcBef>
                <a:spcPts val="0"/>
              </a:spcBef>
              <a:buSzTx/>
              <a:buFontTx/>
              <a:buNone/>
              <a:defRPr sz="1800">
                <a:solidFill>
                  <a:srgbClr val="000000"/>
                </a:solidFill>
                <a:effectLst/>
              </a:defRPr>
            </a:pPr>
            <a:r>
              <a:rPr sz="3600"/>
              <a:t> </a:t>
            </a:r>
            <a:r>
              <a:rPr sz="3600">
                <a:solidFill>
                  <a:srgbClr val="595C35"/>
                </a:solidFill>
              </a:rPr>
              <a:t>First off you need the Git plugin from the Jenkins plugin manager</a:t>
            </a:r>
            <a:endParaRPr sz="3600">
              <a:solidFill>
                <a:srgbClr val="595C35"/>
              </a:solidFill>
            </a:endParaRPr>
          </a:p>
          <a:p>
            <a:pPr lvl="0" marL="274320" indent="-274320" defTabSz="457200">
              <a:lnSpc>
                <a:spcPct val="100000"/>
              </a:lnSpc>
              <a:spcBef>
                <a:spcPts val="0"/>
              </a:spcBef>
              <a:buSzTx/>
              <a:buFontTx/>
              <a:buNone/>
              <a:defRPr sz="1800">
                <a:solidFill>
                  <a:srgbClr val="000000"/>
                </a:solidFill>
                <a:effectLst/>
              </a:defRPr>
            </a:pPr>
            <a:endParaRPr sz="3600">
              <a:solidFill>
                <a:srgbClr val="595C35"/>
              </a:solidFill>
            </a:endParaRPr>
          </a:p>
          <a:p>
            <a:pPr lvl="0" marL="274320" indent="-274320" defTabSz="457200">
              <a:lnSpc>
                <a:spcPct val="100000"/>
              </a:lnSpc>
              <a:spcBef>
                <a:spcPts val="0"/>
              </a:spcBef>
              <a:buSzTx/>
              <a:buFontTx/>
              <a:buNone/>
              <a:defRPr sz="1800">
                <a:solidFill>
                  <a:srgbClr val="000000"/>
                </a:solidFill>
                <a:effectLst/>
              </a:defRPr>
            </a:pPr>
            <a:r>
              <a:rPr sz="3600">
                <a:solidFill>
                  <a:srgbClr val="595C35"/>
                </a:solidFill>
              </a:rPr>
              <a:t> Once that is successfully installed you will see an additional option when you create a new job under “Source Code Management” called Git</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and jenkins</a:t>
            </a:r>
          </a:p>
        </p:txBody>
      </p:sp>
      <p:sp>
        <p:nvSpPr>
          <p:cNvPr id="108" name="Shape 108"/>
          <p:cNvSpPr/>
          <p:nvPr>
            <p:ph type="body" idx="1"/>
          </p:nvPr>
        </p:nvSpPr>
        <p:spPr>
          <a:prstGeom prst="rect">
            <a:avLst/>
          </a:prstGeom>
        </p:spPr>
        <p:txBody>
          <a:bodyPr/>
          <a:lstStyle/>
          <a:p>
            <a:pPr lvl="0">
              <a:buBlip>
                <a:blip r:embed="rId2"/>
              </a:buBlip>
            </a:pPr>
          </a:p>
        </p:txBody>
      </p:sp>
      <p:pic>
        <p:nvPicPr>
          <p:cNvPr id="109" name="jenkins.png"/>
          <p:cNvPicPr/>
          <p:nvPr/>
        </p:nvPicPr>
        <p:blipFill>
          <a:blip r:embed="rId3">
            <a:extLst/>
          </a:blip>
          <a:stretch>
            <a:fillRect/>
          </a:stretch>
        </p:blipFill>
        <p:spPr>
          <a:xfrm>
            <a:off x="907742" y="2318074"/>
            <a:ext cx="11189316" cy="6997052"/>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advanced configuration</a:t>
            </a:r>
          </a:p>
        </p:txBody>
      </p:sp>
      <p:sp>
        <p:nvSpPr>
          <p:cNvPr id="112" name="Shape 112"/>
          <p:cNvSpPr/>
          <p:nvPr>
            <p:ph type="body" idx="1"/>
          </p:nvPr>
        </p:nvSpPr>
        <p:spPr>
          <a:prstGeom prst="rect">
            <a:avLst/>
          </a:prstGeom>
        </p:spPr>
        <p:txBody>
          <a:bodyPr/>
          <a:lstStyle/>
          <a:p>
            <a:pPr lvl="0" marL="274320" indent="-274320" defTabSz="457200">
              <a:lnSpc>
                <a:spcPct val="100000"/>
              </a:lnSpc>
              <a:spcBef>
                <a:spcPts val="0"/>
              </a:spcBef>
              <a:buSzTx/>
              <a:buFontTx/>
              <a:buNone/>
              <a:defRPr sz="1800">
                <a:solidFill>
                  <a:srgbClr val="000000"/>
                </a:solidFill>
                <a:effectLst/>
              </a:defRPr>
            </a:pPr>
            <a:r>
              <a:rPr sz="3600"/>
              <a:t> </a:t>
            </a:r>
            <a:r>
              <a:rPr sz="3600">
                <a:solidFill>
                  <a:srgbClr val="595C35"/>
                </a:solidFill>
              </a:rPr>
              <a:t>There are a number of options that can be configured on the build. For example, you can set your Git username and email so that the repository on GitHub will track your commits properly.</a:t>
            </a:r>
            <a:endParaRPr sz="3600">
              <a:solidFill>
                <a:srgbClr val="595C35"/>
              </a:solidFill>
            </a:endParaRPr>
          </a:p>
          <a:p>
            <a:pPr lvl="0" marL="274320" indent="-274320" defTabSz="457200">
              <a:lnSpc>
                <a:spcPct val="100000"/>
              </a:lnSpc>
              <a:spcBef>
                <a:spcPts val="0"/>
              </a:spcBef>
              <a:buSzTx/>
              <a:buFontTx/>
              <a:buNone/>
              <a:defRPr sz="1800">
                <a:solidFill>
                  <a:srgbClr val="000000"/>
                </a:solidFill>
                <a:effectLst/>
              </a:defRPr>
            </a:pPr>
            <a:endParaRPr sz="3600">
              <a:solidFill>
                <a:srgbClr val="595C35"/>
              </a:solidFill>
            </a:endParaRPr>
          </a:p>
          <a:p>
            <a:pPr lvl="0" marL="274320" indent="-274320" defTabSz="457200">
              <a:lnSpc>
                <a:spcPct val="100000"/>
              </a:lnSpc>
              <a:spcBef>
                <a:spcPts val="0"/>
              </a:spcBef>
              <a:buSzTx/>
              <a:buFontTx/>
              <a:buNone/>
              <a:defRPr sz="1800">
                <a:solidFill>
                  <a:srgbClr val="000000"/>
                </a:solidFill>
                <a:effectLst/>
              </a:defRPr>
            </a:pPr>
            <a:r>
              <a:rPr sz="3600">
                <a:solidFill>
                  <a:srgbClr val="595C35"/>
                </a:solidFill>
              </a:rPr>
              <a:t> This plugin can be used to implement a pre-commit feature wherein commits are merged into a stable branch only if builds happen successfully on a development branch.</a:t>
            </a:r>
            <a:endParaRPr sz="3600"/>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title"/>
          </p:nvPr>
        </p:nvSpPr>
        <p:spPr>
          <a:prstGeom prst="rect">
            <a:avLst/>
          </a:prstGeom>
        </p:spPr>
        <p:txBody>
          <a:bodyPr/>
          <a:lstStyle/>
          <a:p>
            <a:pPr lvl="0"/>
          </a:p>
        </p:txBody>
      </p:sp>
      <p:sp>
        <p:nvSpPr>
          <p:cNvPr id="115" name="Shape 115"/>
          <p:cNvSpPr/>
          <p:nvPr>
            <p:ph type="body" idx="1"/>
          </p:nvPr>
        </p:nvSpPr>
        <p:spPr>
          <a:prstGeom prst="rect">
            <a:avLst/>
          </a:prstGeom>
        </p:spPr>
        <p:txBody>
          <a:bodyPr/>
          <a:lstStyle>
            <a:lvl1pPr>
              <a:buBlip>
                <a:blip r:embed="rId2"/>
              </a:buBlip>
            </a:lvl1pPr>
          </a:lstStyle>
          <a:p>
            <a:pPr lvl="0">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Live Demo</a:t>
            </a: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body" idx="1"/>
          </p:nvPr>
        </p:nvSpPr>
        <p:spPr>
          <a:prstGeom prst="rect">
            <a:avLst/>
          </a:prstGeom>
        </p:spPr>
        <p:txBody>
          <a:bodyPr/>
          <a:lstStyle>
            <a:lvl1pPr marL="0" indent="0" algn="ctr">
              <a:buSzTx/>
              <a:buFontTx/>
              <a:buNone/>
              <a:defRPr sz="12800"/>
            </a:lvl1pPr>
          </a:lstStyle>
          <a:p>
            <a:pPr lvl="0">
              <a:defRPr sz="1800">
                <a:solidFill>
                  <a:srgbClr val="000000"/>
                </a:solidFill>
                <a:effectLst/>
              </a:defRPr>
            </a:pPr>
            <a:r>
              <a:rPr sz="12800">
                <a:solidFill>
                  <a:srgbClr val="4F5C3F"/>
                </a:solidFill>
                <a:effectLst>
                  <a:outerShdw sx="100000" sy="100000" kx="0" ky="0" algn="b" rotWithShape="0" blurRad="25400" dist="12700" dir="0">
                    <a:srgbClr val="FFFFFF">
                      <a:alpha val="45000"/>
                    </a:srgbClr>
                  </a:outerShdw>
                </a:effectLst>
              </a:rPr>
              <a:t>VIRTUAL BOX</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installation (Windows)</a:t>
            </a:r>
          </a:p>
        </p:txBody>
      </p:sp>
      <p:sp>
        <p:nvSpPr>
          <p:cNvPr id="39" name="Shape 39"/>
          <p:cNvSpPr/>
          <p:nvPr>
            <p:ph type="body" idx="1"/>
          </p:nvPr>
        </p:nvSpPr>
        <p:spPr>
          <a:xfrm>
            <a:off x="825500" y="2692400"/>
            <a:ext cx="11353800" cy="6223000"/>
          </a:xfrm>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Installation of Git is quick and simple.</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Click on the link below</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a:t>
            </a:r>
            <a:r>
              <a:rPr sz="3600" u="sng">
                <a:solidFill>
                  <a:srgbClr val="4F5C3F"/>
                </a:solidFill>
                <a:effectLst>
                  <a:outerShdw sx="100000" sy="100000" kx="0" ky="0" algn="b" rotWithShape="0" blurRad="25400" dist="12700" dir="0">
                    <a:srgbClr val="FFFFFF">
                      <a:alpha val="45000"/>
                    </a:srgbClr>
                  </a:outerShdw>
                </a:effectLst>
                <a:hlinkClick r:id="rId2" invalidUrl="" action="" tgtFrame="" tooltip="" history="1" highlightClick="0" endSnd="0"/>
              </a:rPr>
              <a:t>https://github.com/git-for-windows/git/releases/download/v2.5.1.windows.1/Git-2.5.1-64-bit.exe</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Launch the exe file, and follow the installation steps.</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lvl="0"/>
          </a:p>
        </p:txBody>
      </p:sp>
      <p:sp>
        <p:nvSpPr>
          <p:cNvPr id="120" name="Shape 120"/>
          <p:cNvSpPr/>
          <p:nvPr>
            <p:ph type="body" idx="1"/>
          </p:nvPr>
        </p:nvSpPr>
        <p:spPr>
          <a:prstGeom prst="rect">
            <a:avLst/>
          </a:prstGeom>
        </p:spPr>
        <p:txBody>
          <a:bodyPr/>
          <a:lstStyle/>
          <a:p>
            <a:pPr lvl="0"/>
          </a:p>
        </p:txBody>
      </p:sp>
      <p:pic>
        <p:nvPicPr>
          <p:cNvPr id="121" name="Screen Shot 2015-09-08 at 16.50.00.png"/>
          <p:cNvPicPr/>
          <p:nvPr/>
        </p:nvPicPr>
        <p:blipFill>
          <a:blip r:embed="rId2">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lvl="0"/>
          </a:p>
        </p:txBody>
      </p:sp>
      <p:sp>
        <p:nvSpPr>
          <p:cNvPr id="124" name="Shape 124"/>
          <p:cNvSpPr/>
          <p:nvPr>
            <p:ph type="body" idx="1"/>
          </p:nvPr>
        </p:nvSpPr>
        <p:spPr>
          <a:prstGeom prst="rect">
            <a:avLst/>
          </a:prstGeom>
        </p:spPr>
        <p:txBody>
          <a:bodyPr/>
          <a:lstStyle/>
          <a:p>
            <a:pPr lvl="0">
              <a:buBlip>
                <a:blip r:embed="rId2"/>
              </a:buBlip>
            </a:pPr>
          </a:p>
        </p:txBody>
      </p:sp>
      <p:pic>
        <p:nvPicPr>
          <p:cNvPr id="125" name="Screen Shot 2015-09-08 at 16.50.02.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lvl="0"/>
          </a:p>
        </p:txBody>
      </p:sp>
      <p:sp>
        <p:nvSpPr>
          <p:cNvPr id="128" name="Shape 128"/>
          <p:cNvSpPr/>
          <p:nvPr>
            <p:ph type="body" idx="1"/>
          </p:nvPr>
        </p:nvSpPr>
        <p:spPr>
          <a:prstGeom prst="rect">
            <a:avLst/>
          </a:prstGeom>
        </p:spPr>
        <p:txBody>
          <a:bodyPr/>
          <a:lstStyle/>
          <a:p>
            <a:pPr lvl="0">
              <a:buBlip>
                <a:blip r:embed="rId2"/>
              </a:buBlip>
            </a:pPr>
          </a:p>
        </p:txBody>
      </p:sp>
      <p:pic>
        <p:nvPicPr>
          <p:cNvPr id="129" name="Screen Shot 2015-09-08 at 16.50.04.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lvl="0"/>
          </a:p>
        </p:txBody>
      </p:sp>
      <p:sp>
        <p:nvSpPr>
          <p:cNvPr id="132" name="Shape 132"/>
          <p:cNvSpPr/>
          <p:nvPr>
            <p:ph type="body" idx="1"/>
          </p:nvPr>
        </p:nvSpPr>
        <p:spPr>
          <a:prstGeom prst="rect">
            <a:avLst/>
          </a:prstGeom>
        </p:spPr>
        <p:txBody>
          <a:bodyPr/>
          <a:lstStyle/>
          <a:p>
            <a:pPr lvl="0">
              <a:buBlip>
                <a:blip r:embed="rId2"/>
              </a:buBlip>
            </a:pPr>
          </a:p>
        </p:txBody>
      </p:sp>
      <p:pic>
        <p:nvPicPr>
          <p:cNvPr id="133" name="Screen Shot 2015-09-08 at 16.50.06.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p>
        </p:txBody>
      </p:sp>
      <p:sp>
        <p:nvSpPr>
          <p:cNvPr id="136" name="Shape 136"/>
          <p:cNvSpPr/>
          <p:nvPr>
            <p:ph type="body" idx="1"/>
          </p:nvPr>
        </p:nvSpPr>
        <p:spPr>
          <a:prstGeom prst="rect">
            <a:avLst/>
          </a:prstGeom>
        </p:spPr>
        <p:txBody>
          <a:bodyPr/>
          <a:lstStyle/>
          <a:p>
            <a:pPr lvl="0">
              <a:buBlip>
                <a:blip r:embed="rId2"/>
              </a:buBlip>
            </a:pPr>
          </a:p>
        </p:txBody>
      </p:sp>
      <p:pic>
        <p:nvPicPr>
          <p:cNvPr id="137" name="Screen Shot 2015-09-08 at 16.50.10.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lvl="0"/>
          </a:p>
        </p:txBody>
      </p:sp>
      <p:sp>
        <p:nvSpPr>
          <p:cNvPr id="140" name="Shape 140"/>
          <p:cNvSpPr/>
          <p:nvPr>
            <p:ph type="body" idx="1"/>
          </p:nvPr>
        </p:nvSpPr>
        <p:spPr>
          <a:prstGeom prst="rect">
            <a:avLst/>
          </a:prstGeom>
        </p:spPr>
        <p:txBody>
          <a:bodyPr/>
          <a:lstStyle/>
          <a:p>
            <a:pPr lvl="0">
              <a:buBlip>
                <a:blip r:embed="rId2"/>
              </a:buBlip>
            </a:pPr>
          </a:p>
        </p:txBody>
      </p:sp>
      <p:pic>
        <p:nvPicPr>
          <p:cNvPr id="141" name="Screen Shot 2015-09-08 at 16.51.48.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prstGeom prst="rect">
            <a:avLst/>
          </a:prstGeom>
        </p:spPr>
        <p:txBody>
          <a:bodyPr/>
          <a:lstStyle/>
          <a:p>
            <a:pPr lvl="0"/>
          </a:p>
        </p:txBody>
      </p:sp>
      <p:sp>
        <p:nvSpPr>
          <p:cNvPr id="144" name="Shape 144"/>
          <p:cNvSpPr/>
          <p:nvPr>
            <p:ph type="body" idx="1"/>
          </p:nvPr>
        </p:nvSpPr>
        <p:spPr>
          <a:prstGeom prst="rect">
            <a:avLst/>
          </a:prstGeom>
        </p:spPr>
        <p:txBody>
          <a:bodyPr/>
          <a:lstStyle/>
          <a:p>
            <a:pPr lvl="0">
              <a:buBlip>
                <a:blip r:embed="rId2"/>
              </a:buBlip>
            </a:pPr>
          </a:p>
        </p:txBody>
      </p:sp>
      <p:pic>
        <p:nvPicPr>
          <p:cNvPr id="145" name="Screen Shot 2015-09-08 at 16.51.51.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lvl="0"/>
          </a:p>
        </p:txBody>
      </p:sp>
      <p:sp>
        <p:nvSpPr>
          <p:cNvPr id="148" name="Shape 148"/>
          <p:cNvSpPr/>
          <p:nvPr>
            <p:ph type="body" idx="1"/>
          </p:nvPr>
        </p:nvSpPr>
        <p:spPr>
          <a:prstGeom prst="rect">
            <a:avLst/>
          </a:prstGeom>
        </p:spPr>
        <p:txBody>
          <a:bodyPr/>
          <a:lstStyle/>
          <a:p>
            <a:pPr lvl="0">
              <a:buBlip>
                <a:blip r:embed="rId2"/>
              </a:buBlip>
            </a:pPr>
          </a:p>
        </p:txBody>
      </p:sp>
      <p:pic>
        <p:nvPicPr>
          <p:cNvPr id="149" name="Screen Shot 2015-09-08 at 16.51.52.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lvl="0"/>
          </a:p>
        </p:txBody>
      </p:sp>
      <p:sp>
        <p:nvSpPr>
          <p:cNvPr id="152" name="Shape 152"/>
          <p:cNvSpPr/>
          <p:nvPr>
            <p:ph type="body" idx="1"/>
          </p:nvPr>
        </p:nvSpPr>
        <p:spPr>
          <a:prstGeom prst="rect">
            <a:avLst/>
          </a:prstGeom>
        </p:spPr>
        <p:txBody>
          <a:bodyPr/>
          <a:lstStyle/>
          <a:p>
            <a:pPr lvl="0">
              <a:buBlip>
                <a:blip r:embed="rId2"/>
              </a:buBlip>
            </a:pPr>
          </a:p>
        </p:txBody>
      </p:sp>
      <p:pic>
        <p:nvPicPr>
          <p:cNvPr id="153" name="Screen Shot 2015-09-08 at 16.51.54.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lvl="0"/>
          </a:p>
        </p:txBody>
      </p:sp>
      <p:sp>
        <p:nvSpPr>
          <p:cNvPr id="156" name="Shape 156"/>
          <p:cNvSpPr/>
          <p:nvPr>
            <p:ph type="body" idx="1"/>
          </p:nvPr>
        </p:nvSpPr>
        <p:spPr>
          <a:prstGeom prst="rect">
            <a:avLst/>
          </a:prstGeom>
        </p:spPr>
        <p:txBody>
          <a:bodyPr/>
          <a:lstStyle/>
          <a:p>
            <a:pPr lvl="0">
              <a:buBlip>
                <a:blip r:embed="rId2"/>
              </a:buBlip>
            </a:pPr>
          </a:p>
        </p:txBody>
      </p:sp>
      <p:pic>
        <p:nvPicPr>
          <p:cNvPr id="157" name="Screen Shot 2015-09-08 at 16.52.00.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creating a repository</a:t>
            </a:r>
          </a:p>
        </p:txBody>
      </p:sp>
      <p:sp>
        <p:nvSpPr>
          <p:cNvPr id="42" name="Shape 42"/>
          <p:cNvSpPr/>
          <p:nvPr>
            <p:ph type="body" idx="1"/>
          </p:nvPr>
        </p:nvSpPr>
        <p:spPr>
          <a:prstGeom prst="rect">
            <a:avLst/>
          </a:prstGeom>
        </p:spPr>
        <p:txBody>
          <a:bodyPr/>
          <a:lstStyle/>
          <a:p>
            <a:pPr lvl="0" marL="0" indent="0" defTabSz="379729">
              <a:spcBef>
                <a:spcPts val="3300"/>
              </a:spcBef>
              <a:buSzTx/>
              <a:buFontTx/>
              <a:buNone/>
              <a:defRPr sz="1800">
                <a:solidFill>
                  <a:srgbClr val="000000"/>
                </a:solidFill>
                <a:effectLst/>
              </a:defRPr>
            </a:pPr>
            <a:r>
              <a:rPr sz="2340">
                <a:solidFill>
                  <a:srgbClr val="4F5C3F"/>
                </a:solidFill>
                <a:effectLst>
                  <a:outerShdw sx="100000" sy="100000" kx="0" ky="0" algn="b" rotWithShape="0" blurRad="16510" dist="8255" dir="0">
                    <a:srgbClr val="FFFFFF">
                      <a:alpha val="45000"/>
                    </a:srgbClr>
                  </a:outerShdw>
                </a:effectLst>
              </a:rPr>
              <a:t> To create a repository you’ll first need a GitHub account. </a:t>
            </a: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r>
              <a:rPr sz="2340">
                <a:solidFill>
                  <a:srgbClr val="4F5C3F"/>
                </a:solidFill>
                <a:effectLst>
                  <a:outerShdw sx="100000" sy="100000" kx="0" ky="0" algn="b" rotWithShape="0" blurRad="16510" dist="8255" dir="0">
                    <a:srgbClr val="FFFFFF">
                      <a:alpha val="45000"/>
                    </a:srgbClr>
                  </a:outerShdw>
                </a:effectLst>
              </a:rPr>
              <a:t> Then you click the + icon next to your profile picture and select ‘New repository’</a:t>
            </a: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r>
              <a:rPr sz="2340">
                <a:solidFill>
                  <a:srgbClr val="4F5C3F"/>
                </a:solidFill>
                <a:effectLst>
                  <a:outerShdw sx="100000" sy="100000" kx="0" ky="0" algn="b" rotWithShape="0" blurRad="16510" dist="8255" dir="0">
                    <a:srgbClr val="FFFFFF">
                      <a:alpha val="45000"/>
                    </a:srgbClr>
                  </a:outerShdw>
                </a:effectLst>
              </a:rPr>
              <a:t> You then give your repository a name and set it to public or private.</a:t>
            </a: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r>
              <a:rPr sz="2340">
                <a:solidFill>
                  <a:srgbClr val="4F5C3F"/>
                </a:solidFill>
                <a:effectLst>
                  <a:outerShdw sx="100000" sy="100000" kx="0" ky="0" algn="b" rotWithShape="0" blurRad="16510" dist="8255" dir="0">
                    <a:srgbClr val="FFFFFF">
                      <a:alpha val="45000"/>
                    </a:srgbClr>
                  </a:outerShdw>
                </a:effectLst>
              </a:rPr>
              <a:t> You can then clone the repository to your local machine</a:t>
            </a: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endParaRPr sz="2340">
              <a:solidFill>
                <a:srgbClr val="4F5C3F"/>
              </a:solidFill>
              <a:effectLst>
                <a:outerShdw sx="100000" sy="100000" kx="0" ky="0" algn="b" rotWithShape="0" blurRad="16510" dist="8255" dir="0">
                  <a:srgbClr val="FFFFFF">
                    <a:alpha val="45000"/>
                  </a:srgbClr>
                </a:outerShdw>
              </a:effectLst>
            </a:endParaRPr>
          </a:p>
          <a:p>
            <a:pPr lvl="0" marL="0" indent="0" defTabSz="379729">
              <a:spcBef>
                <a:spcPts val="3300"/>
              </a:spcBef>
              <a:buSzTx/>
              <a:buFontTx/>
              <a:buNone/>
              <a:defRPr sz="1800">
                <a:solidFill>
                  <a:srgbClr val="000000"/>
                </a:solidFill>
                <a:effectLst/>
              </a:defRPr>
            </a:pPr>
            <a:endParaRPr sz="2340">
              <a:solidFill>
                <a:srgbClr val="4F5C3F"/>
              </a:solidFill>
              <a:effectLst>
                <a:outerShdw sx="100000" sy="100000" kx="0" ky="0" algn="b" rotWithShape="0" blurRad="16510" dist="8255" dir="0">
                  <a:srgbClr val="FFFFFF">
                    <a:alpha val="45000"/>
                  </a:srgbClr>
                </a:outerShdw>
              </a:effectLst>
            </a:endParaRPr>
          </a:p>
        </p:txBody>
      </p:sp>
      <p:pic>
        <p:nvPicPr>
          <p:cNvPr id="43" name="git.png"/>
          <p:cNvPicPr/>
          <p:nvPr/>
        </p:nvPicPr>
        <p:blipFill>
          <a:blip r:embed="rId2">
            <a:extLst/>
          </a:blip>
          <a:stretch>
            <a:fillRect/>
          </a:stretch>
        </p:blipFill>
        <p:spPr>
          <a:xfrm>
            <a:off x="4050405" y="5791200"/>
            <a:ext cx="4903990" cy="3132587"/>
          </a:xfrm>
          <a:prstGeom prst="rect">
            <a:avLst/>
          </a:prstGeom>
          <a:ln w="12700">
            <a:miter lim="400000"/>
          </a:ln>
        </p:spPr>
      </p:pic>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p>
            <a:pPr lvl="0"/>
          </a:p>
        </p:txBody>
      </p:sp>
      <p:sp>
        <p:nvSpPr>
          <p:cNvPr id="160" name="Shape 160"/>
          <p:cNvSpPr/>
          <p:nvPr>
            <p:ph type="body" idx="1"/>
          </p:nvPr>
        </p:nvSpPr>
        <p:spPr>
          <a:prstGeom prst="rect">
            <a:avLst/>
          </a:prstGeom>
        </p:spPr>
        <p:txBody>
          <a:bodyPr/>
          <a:lstStyle/>
          <a:p>
            <a:pPr lvl="0">
              <a:buBlip>
                <a:blip r:embed="rId2"/>
              </a:buBlip>
            </a:pPr>
          </a:p>
        </p:txBody>
      </p:sp>
      <p:pic>
        <p:nvPicPr>
          <p:cNvPr id="161" name="Screen Shot 2015-09-08 at 16.52.06.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lvl="0"/>
          </a:p>
        </p:txBody>
      </p:sp>
      <p:sp>
        <p:nvSpPr>
          <p:cNvPr id="164" name="Shape 164"/>
          <p:cNvSpPr/>
          <p:nvPr>
            <p:ph type="body" idx="1"/>
          </p:nvPr>
        </p:nvSpPr>
        <p:spPr>
          <a:prstGeom prst="rect">
            <a:avLst/>
          </a:prstGeom>
        </p:spPr>
        <p:txBody>
          <a:bodyPr/>
          <a:lstStyle/>
          <a:p>
            <a:pPr lvl="0">
              <a:buBlip>
                <a:blip r:embed="rId2"/>
              </a:buBlip>
            </a:pPr>
          </a:p>
        </p:txBody>
      </p:sp>
      <p:pic>
        <p:nvPicPr>
          <p:cNvPr id="165" name="Screen Shot 2015-09-08 at 16.52.10.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lvl="0"/>
          </a:p>
        </p:txBody>
      </p:sp>
      <p:sp>
        <p:nvSpPr>
          <p:cNvPr id="168" name="Shape 168"/>
          <p:cNvSpPr/>
          <p:nvPr>
            <p:ph type="body" idx="1"/>
          </p:nvPr>
        </p:nvSpPr>
        <p:spPr>
          <a:prstGeom prst="rect">
            <a:avLst/>
          </a:prstGeom>
        </p:spPr>
        <p:txBody>
          <a:bodyPr/>
          <a:lstStyle/>
          <a:p>
            <a:pPr lvl="0">
              <a:buBlip>
                <a:blip r:embed="rId2"/>
              </a:buBlip>
            </a:pPr>
          </a:p>
        </p:txBody>
      </p:sp>
      <p:pic>
        <p:nvPicPr>
          <p:cNvPr id="169" name="Screen Shot 2015-09-08 at 16.52.14.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lvl="0"/>
          </a:p>
        </p:txBody>
      </p:sp>
      <p:sp>
        <p:nvSpPr>
          <p:cNvPr id="172" name="Shape 172"/>
          <p:cNvSpPr/>
          <p:nvPr>
            <p:ph type="body" idx="1"/>
          </p:nvPr>
        </p:nvSpPr>
        <p:spPr>
          <a:prstGeom prst="rect">
            <a:avLst/>
          </a:prstGeom>
        </p:spPr>
        <p:txBody>
          <a:bodyPr/>
          <a:lstStyle/>
          <a:p>
            <a:pPr lvl="0">
              <a:buBlip>
                <a:blip r:embed="rId2"/>
              </a:buBlip>
            </a:pPr>
          </a:p>
        </p:txBody>
      </p:sp>
      <p:pic>
        <p:nvPicPr>
          <p:cNvPr id="173" name="Screen Shot 2015-09-08 at 16.52.19.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lvl="0"/>
          </a:p>
        </p:txBody>
      </p:sp>
      <p:sp>
        <p:nvSpPr>
          <p:cNvPr id="176" name="Shape 176"/>
          <p:cNvSpPr/>
          <p:nvPr>
            <p:ph type="body" idx="1"/>
          </p:nvPr>
        </p:nvSpPr>
        <p:spPr>
          <a:prstGeom prst="rect">
            <a:avLst/>
          </a:prstGeom>
        </p:spPr>
        <p:txBody>
          <a:bodyPr/>
          <a:lstStyle/>
          <a:p>
            <a:pPr lvl="0">
              <a:buBlip>
                <a:blip r:embed="rId2"/>
              </a:buBlip>
            </a:pPr>
          </a:p>
        </p:txBody>
      </p:sp>
      <p:pic>
        <p:nvPicPr>
          <p:cNvPr id="177" name="Screen Shot 2015-09-08 at 16.52.24.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p>
            <a:pPr lvl="0"/>
          </a:p>
        </p:txBody>
      </p:sp>
      <p:sp>
        <p:nvSpPr>
          <p:cNvPr id="180" name="Shape 180"/>
          <p:cNvSpPr/>
          <p:nvPr>
            <p:ph type="body" idx="1"/>
          </p:nvPr>
        </p:nvSpPr>
        <p:spPr>
          <a:prstGeom prst="rect">
            <a:avLst/>
          </a:prstGeom>
        </p:spPr>
        <p:txBody>
          <a:bodyPr/>
          <a:lstStyle/>
          <a:p>
            <a:pPr lvl="0">
              <a:buBlip>
                <a:blip r:embed="rId2"/>
              </a:buBlip>
            </a:pPr>
          </a:p>
        </p:txBody>
      </p:sp>
      <p:pic>
        <p:nvPicPr>
          <p:cNvPr id="181" name="Screen Shot 2015-09-09 at 10.43.30.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lvl="0"/>
          </a:p>
        </p:txBody>
      </p:sp>
      <p:sp>
        <p:nvSpPr>
          <p:cNvPr id="184" name="Shape 184"/>
          <p:cNvSpPr/>
          <p:nvPr>
            <p:ph type="body" idx="1"/>
          </p:nvPr>
        </p:nvSpPr>
        <p:spPr>
          <a:prstGeom prst="rect">
            <a:avLst/>
          </a:prstGeom>
        </p:spPr>
        <p:txBody>
          <a:bodyPr/>
          <a:lstStyle/>
          <a:p>
            <a:pPr lvl="0">
              <a:buBlip>
                <a:blip r:embed="rId2"/>
              </a:buBlip>
            </a:pPr>
          </a:p>
        </p:txBody>
      </p:sp>
      <p:pic>
        <p:nvPicPr>
          <p:cNvPr id="185" name="Screen Shot 2015-09-08 at 16.52.51.png"/>
          <p:cNvPicPr/>
          <p:nvPr/>
        </p:nvPicPr>
        <p:blipFill>
          <a:blip r:embed="rId3">
            <a:extLst/>
          </a:blip>
          <a:stretch>
            <a:fillRect/>
          </a:stretch>
        </p:blipFill>
        <p:spPr>
          <a:xfrm>
            <a:off x="0" y="812800"/>
            <a:ext cx="13004800" cy="8128000"/>
          </a:xfrm>
          <a:prstGeom prst="rect">
            <a:avLst/>
          </a:prstGeom>
          <a:ln w="12700">
            <a:miter lim="400000"/>
          </a:ln>
        </p:spPr>
      </p:pic>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lvl="0"/>
          </a:p>
        </p:txBody>
      </p:sp>
      <p:sp>
        <p:nvSpPr>
          <p:cNvPr id="188" name="Shape 188"/>
          <p:cNvSpPr/>
          <p:nvPr>
            <p:ph type="body" idx="1"/>
          </p:nvPr>
        </p:nvSpPr>
        <p:spPr>
          <a:prstGeom prst="rect">
            <a:avLst/>
          </a:prstGeom>
        </p:spPr>
        <p:txBody>
          <a:bodyPr/>
          <a:lstStyle/>
          <a:p>
            <a:pPr lvl="0">
              <a:buBlip>
                <a:blip r:embed="rId2"/>
              </a:buBlip>
            </a:pPr>
          </a:p>
        </p:txBody>
      </p:sp>
      <p:pic>
        <p:nvPicPr>
          <p:cNvPr id="189" name="VB Devices.mov"/>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812800"/>
            <a:ext cx="13004800" cy="8128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9"/>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body" idx="1"/>
          </p:nvPr>
        </p:nvSpPr>
        <p:spPr>
          <a:prstGeom prst="rect">
            <a:avLst/>
          </a:prstGeom>
        </p:spPr>
        <p:txBody>
          <a:bodyPr/>
          <a:lstStyle/>
          <a:p>
            <a:pPr lvl="0" marL="0" indent="0" algn="ctr">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Thank you for listening</a:t>
            </a:r>
            <a:endParaRPr sz="3600">
              <a:solidFill>
                <a:srgbClr val="4F5C3F"/>
              </a:solidFill>
              <a:effectLst>
                <a:outerShdw sx="100000" sy="100000" kx="0" ky="0" algn="b" rotWithShape="0" blurRad="25400" dist="12700" dir="0">
                  <a:srgbClr val="FFFFFF">
                    <a:alpha val="45000"/>
                  </a:srgbClr>
                </a:outerShdw>
              </a:effectLst>
            </a:endParaRPr>
          </a:p>
          <a:p>
            <a:pPr lvl="0" marL="0" indent="0" algn="ctr">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Do you have any questions?</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configuration</a:t>
            </a:r>
          </a:p>
        </p:txBody>
      </p:sp>
      <p:sp>
        <p:nvSpPr>
          <p:cNvPr id="46" name="Shape 46"/>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You will need to configure your Git username on your local machine.</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This is to ensure your commits are tracked properly by GitHub</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 To do this use git config –global user.name “USER”</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basic commands</a:t>
            </a:r>
          </a:p>
        </p:txBody>
      </p:sp>
      <p:sp>
        <p:nvSpPr>
          <p:cNvPr id="49" name="Shape 49"/>
          <p:cNvSpPr/>
          <p:nvPr>
            <p:ph type="body" idx="1"/>
          </p:nvPr>
        </p:nvSpPr>
        <p:spPr>
          <a:prstGeom prst="rect">
            <a:avLst/>
          </a:prstGeom>
        </p:spPr>
        <p:txBody>
          <a:bodyPr/>
          <a:lstStyle/>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ls – shows you the directory you are currently working in</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cd </a:t>
            </a:r>
            <a:r>
              <a:rPr i="1" sz="3528">
                <a:solidFill>
                  <a:srgbClr val="4F5C3F"/>
                </a:solidFill>
                <a:effectLst>
                  <a:outerShdw sx="100000" sy="100000" kx="0" ky="0" algn="b" rotWithShape="0" blurRad="24892" dist="12446" dir="0">
                    <a:srgbClr val="FFFFFF">
                      <a:alpha val="45000"/>
                    </a:srgbClr>
                  </a:outerShdw>
                </a:effectLst>
              </a:rPr>
              <a:t>filename</a:t>
            </a:r>
            <a:r>
              <a:rPr sz="3528">
                <a:solidFill>
                  <a:srgbClr val="4F5C3F"/>
                </a:solidFill>
                <a:effectLst>
                  <a:outerShdw sx="100000" sy="100000" kx="0" ky="0" algn="b" rotWithShape="0" blurRad="24892" dist="12446" dir="0">
                    <a:srgbClr val="FFFFFF">
                      <a:alpha val="45000"/>
                    </a:srgbClr>
                  </a:outerShdw>
                </a:effectLst>
              </a:rPr>
              <a:t> – allows you to navigate to the selected file name</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cd .. – allows you to navigate the directory above where you currently are</a:t>
            </a:r>
            <a:endParaRPr sz="3528">
              <a:solidFill>
                <a:srgbClr val="4F5C3F"/>
              </a:solidFill>
              <a:effectLst>
                <a:outerShdw sx="100000" sy="100000" kx="0" ky="0" algn="b" rotWithShape="0" blurRad="24892" dist="12446" dir="0">
                  <a:srgbClr val="FFFFFF">
                    <a:alpha val="45000"/>
                  </a:srgbClr>
                </a:outerShdw>
              </a:effectLst>
            </a:endParaRPr>
          </a:p>
          <a:p>
            <a:pPr lvl="0" marL="0" indent="0" defTabSz="572516">
              <a:spcBef>
                <a:spcPts val="5000"/>
              </a:spcBef>
              <a:buSzTx/>
              <a:buFontTx/>
              <a:buNone/>
              <a:defRPr sz="1800">
                <a:solidFill>
                  <a:srgbClr val="000000"/>
                </a:solidFill>
                <a:effectLst/>
              </a:defRPr>
            </a:pPr>
            <a:r>
              <a:rPr sz="3528">
                <a:solidFill>
                  <a:srgbClr val="4F5C3F"/>
                </a:solidFill>
                <a:effectLst>
                  <a:outerShdw sx="100000" sy="100000" kx="0" ky="0" algn="b" rotWithShape="0" blurRad="24892" dist="12446" dir="0">
                    <a:srgbClr val="FFFFFF">
                      <a:alpha val="45000"/>
                    </a:srgbClr>
                  </a:outerShdw>
                </a:effectLst>
              </a:rPr>
              <a:t> cd – allows you to go to root</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Basic Commands</a:t>
            </a:r>
          </a:p>
        </p:txBody>
      </p:sp>
      <p:sp>
        <p:nvSpPr>
          <p:cNvPr id="52" name="Shape 52"/>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status – Allows you to see the stage at what your repository is like compared to the shared repository. </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pull – pulls the shared repository from GitHub and updates your local repository.</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commit –m “insert message here” – this command snapshots the changes you want to make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 name="Shape 54"/>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Basic Commands</a:t>
            </a:r>
          </a:p>
        </p:txBody>
      </p:sp>
      <p:sp>
        <p:nvSpPr>
          <p:cNvPr id="55" name="Shape 55"/>
          <p:cNvSpPr/>
          <p:nvPr>
            <p:ph type="body" idx="1"/>
          </p:nvPr>
        </p:nvSpPr>
        <p:spPr>
          <a:prstGeom prst="rect">
            <a:avLst/>
          </a:prstGeom>
        </p:spPr>
        <p:txBody>
          <a:bodyPr/>
          <a:lstStyle/>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add </a:t>
            </a:r>
            <a:r>
              <a:rPr i="1" sz="3600">
                <a:solidFill>
                  <a:srgbClr val="4F5C3F"/>
                </a:solidFill>
                <a:effectLst>
                  <a:outerShdw sx="100000" sy="100000" kx="0" ky="0" algn="b" rotWithShape="0" blurRad="25400" dist="12700" dir="0">
                    <a:srgbClr val="FFFFFF">
                      <a:alpha val="45000"/>
                    </a:srgbClr>
                  </a:outerShdw>
                </a:effectLst>
              </a:rPr>
              <a:t>filename </a:t>
            </a:r>
            <a:r>
              <a:rPr sz="3600">
                <a:solidFill>
                  <a:srgbClr val="4F5C3F"/>
                </a:solidFill>
                <a:effectLst>
                  <a:outerShdw sx="100000" sy="100000" kx="0" ky="0" algn="b" rotWithShape="0" blurRad="25400" dist="12700" dir="0">
                    <a:srgbClr val="FFFFFF">
                      <a:alpha val="45000"/>
                    </a:srgbClr>
                  </a:outerShdw>
                </a:effectLst>
              </a:rPr>
              <a:t>– stages the file ready for commit</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push – pushes the snapshots you have taken to the shared repository</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git reset &lt;</a:t>
            </a:r>
            <a:r>
              <a:rPr i="1" sz="3600">
                <a:solidFill>
                  <a:srgbClr val="4F5C3F"/>
                </a:solidFill>
                <a:effectLst>
                  <a:outerShdw sx="100000" sy="100000" kx="0" ky="0" algn="b" rotWithShape="0" blurRad="25400" dist="12700" dir="0">
                    <a:srgbClr val="FFFFFF">
                      <a:alpha val="45000"/>
                    </a:srgbClr>
                  </a:outerShdw>
                </a:effectLst>
              </a:rPr>
              <a:t>filename</a:t>
            </a:r>
            <a:r>
              <a:rPr sz="3600">
                <a:solidFill>
                  <a:srgbClr val="4F5C3F"/>
                </a:solidFill>
                <a:effectLst>
                  <a:outerShdw sx="100000" sy="100000" kx="0" ky="0" algn="b" rotWithShape="0" blurRad="25400" dist="12700" dir="0">
                    <a:srgbClr val="FFFFFF">
                      <a:alpha val="45000"/>
                    </a:srgbClr>
                  </a:outerShdw>
                </a:effectLst>
              </a:rPr>
              <a:t>&gt; - this will undo the addition of a file in git add</a:t>
            </a:r>
            <a:endParaRPr sz="3600">
              <a:solidFill>
                <a:srgbClr val="4F5C3F"/>
              </a:solidFill>
              <a:effectLst>
                <a:outerShdw sx="100000" sy="100000" kx="0" ky="0" algn="b" rotWithShape="0" blurRad="25400" dist="12700" dir="0">
                  <a:srgbClr val="FFFFFF">
                    <a:alpha val="45000"/>
                  </a:srgbClr>
                </a:outerShdw>
              </a:effectLst>
            </a:endParaRPr>
          </a:p>
          <a:p>
            <a:pPr lvl="0" marL="0" indent="0">
              <a:buSzTx/>
              <a:buFontTx/>
              <a:buNone/>
              <a:defRPr sz="1800">
                <a:solidFill>
                  <a:srgbClr val="000000"/>
                </a:solidFill>
                <a:effectLst/>
              </a:defRPr>
            </a:pPr>
            <a:r>
              <a:rPr sz="3600">
                <a:solidFill>
                  <a:srgbClr val="4F5C3F"/>
                </a:solidFill>
                <a:effectLst>
                  <a:outerShdw sx="100000" sy="100000" kx="0" ky="0" algn="b" rotWithShape="0" blurRad="25400" dist="12700" dir="0">
                    <a:srgbClr val="FFFFFF">
                      <a:alpha val="45000"/>
                    </a:srgbClr>
                  </a:outerShdw>
                </a:effectLst>
              </a:rPr>
              <a:t>WARNING – PUSHING CAN CAUSE CONFLICTS</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lvl="0">
              <a:defRPr cap="none" spc="0" sz="1800">
                <a:solidFill>
                  <a:srgbClr val="000000"/>
                </a:solidFill>
                <a:effectLst/>
              </a:defRPr>
            </a:pPr>
            <a:r>
              <a:rPr cap="all" spc="320" sz="6400">
                <a:solidFill>
                  <a:srgbClr val="FBF9E6"/>
                </a:solidFill>
                <a:effectLst>
                  <a:outerShdw sx="100000" sy="100000" kx="0" ky="0" algn="b" rotWithShape="0" blurRad="25400" dist="25400" dir="16200000">
                    <a:srgbClr val="3A3A3A">
                      <a:alpha val="70000"/>
                    </a:srgbClr>
                  </a:outerShdw>
                </a:effectLst>
              </a:rPr>
              <a:t>Git Keywords</a:t>
            </a:r>
          </a:p>
        </p:txBody>
      </p:sp>
      <p:sp>
        <p:nvSpPr>
          <p:cNvPr id="58" name="Shape 58"/>
          <p:cNvSpPr/>
          <p:nvPr>
            <p:ph type="body" idx="1"/>
          </p:nvPr>
        </p:nvSpPr>
        <p:spPr>
          <a:prstGeom prst="rect">
            <a:avLst/>
          </a:prstGeom>
        </p:spPr>
        <p:txBody>
          <a:bodyPr/>
          <a:lstStyle/>
          <a:p>
            <a:pPr lvl="0" marL="405891" indent="-405891" defTabSz="549148">
              <a:spcBef>
                <a:spcPts val="4800"/>
              </a:spcBef>
              <a:buBlip>
                <a:blip r:embed="rId2"/>
              </a:buBlip>
              <a:defRPr sz="1800">
                <a:solidFill>
                  <a:srgbClr val="000000"/>
                </a:solidFill>
                <a:effectLst/>
              </a:defRPr>
            </a:pPr>
            <a:r>
              <a:rPr sz="3384">
                <a:solidFill>
                  <a:srgbClr val="4F5C3F"/>
                </a:solidFill>
                <a:effectLst>
                  <a:outerShdw sx="100000" sy="100000" kx="0" ky="0" algn="b" rotWithShape="0" blurRad="23876" dist="11938" dir="0">
                    <a:srgbClr val="FFFFFF">
                      <a:alpha val="45000"/>
                    </a:srgbClr>
                  </a:outerShdw>
                </a:effectLst>
              </a:rPr>
              <a:t>Index - the index is essentially a staging area between your working directory and the repository, when you add a file with git add, it goes to the index. Running git status will show you what is and isn’t currently in the index.</a:t>
            </a:r>
            <a:endParaRPr sz="3384">
              <a:solidFill>
                <a:srgbClr val="4F5C3F"/>
              </a:solidFill>
              <a:effectLst>
                <a:outerShdw sx="100000" sy="100000" kx="0" ky="0" algn="b" rotWithShape="0" blurRad="23876" dist="11938" dir="0">
                  <a:srgbClr val="FFFFFF">
                    <a:alpha val="45000"/>
                  </a:srgbClr>
                </a:outerShdw>
              </a:effectLst>
            </a:endParaRPr>
          </a:p>
          <a:p>
            <a:pPr lvl="0" marL="405891" indent="-405891" defTabSz="549148">
              <a:spcBef>
                <a:spcPts val="4800"/>
              </a:spcBef>
              <a:buBlip>
                <a:blip r:embed="rId2"/>
              </a:buBlip>
              <a:defRPr sz="1800">
                <a:solidFill>
                  <a:srgbClr val="000000"/>
                </a:solidFill>
                <a:effectLst/>
              </a:defRPr>
            </a:pPr>
            <a:r>
              <a:rPr sz="3384">
                <a:solidFill>
                  <a:srgbClr val="4F5C3F"/>
                </a:solidFill>
                <a:effectLst>
                  <a:outerShdw sx="100000" sy="100000" kx="0" ky="0" algn="b" rotWithShape="0" blurRad="23876" dist="11938" dir="0">
                    <a:srgbClr val="FFFFFF">
                      <a:alpha val="45000"/>
                    </a:srgbClr>
                  </a:outerShdw>
                </a:effectLst>
              </a:rPr>
              <a:t>Head - the head is basically where you are within the project, it tells you what branch you’re on. The head can be ahead or behind the repository and using git checkout you change the head onto another branch and/or a previous commit</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49056"/>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49056"/>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